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62" r:id="rId5"/>
    <p:sldId id="258" r:id="rId6"/>
    <p:sldId id="265" r:id="rId7"/>
    <p:sldId id="266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B5C1-393D-44B4-A59B-A4CEBC8ED1C8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06F41-2F07-4AAF-BF82-109871BF1C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88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23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31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54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06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A14EDF-D54E-46B7-B84E-52F2FCC08025}" type="datetimeFigureOut">
              <a:rPr lang="en-CA" smtClean="0"/>
              <a:t>03/03/2013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3BF57A-239D-468B-9897-76759014B86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Synthesis: Intro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058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synthesis?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with your group.</a:t>
            </a:r>
          </a:p>
          <a:p>
            <a:pPr lvl="1"/>
            <a:r>
              <a:rPr lang="en-US" dirty="0" smtClean="0"/>
              <a:t>Be prepared to share your answers.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64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your </a:t>
            </a:r>
            <a:r>
              <a:rPr lang="en-US" b="1" dirty="0" smtClean="0"/>
              <a:t>final exam </a:t>
            </a:r>
            <a:r>
              <a:rPr lang="en-US" dirty="0" smtClean="0"/>
              <a:t>you will be asked to write a synthesis essay.</a:t>
            </a:r>
          </a:p>
          <a:p>
            <a:endParaRPr lang="en-US" dirty="0"/>
          </a:p>
          <a:p>
            <a:r>
              <a:rPr lang="en-US" dirty="0" smtClean="0"/>
              <a:t>You will be asked to write an essay that combines information from </a:t>
            </a:r>
            <a:r>
              <a:rPr lang="en-US" b="1" dirty="0" smtClean="0"/>
              <a:t>two different texts.</a:t>
            </a:r>
          </a:p>
          <a:p>
            <a:endParaRPr lang="en-US" b="1" dirty="0" smtClean="0"/>
          </a:p>
          <a:p>
            <a:r>
              <a:rPr lang="en-US" dirty="0" smtClean="0"/>
              <a:t>It is often a poem and short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Synthesis 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 true synthesis </a:t>
            </a:r>
            <a:r>
              <a:rPr lang="en-US" dirty="0" smtClean="0"/>
              <a:t>= </a:t>
            </a:r>
            <a:r>
              <a:rPr lang="en-US" b="1" u="sng" dirty="0" smtClean="0"/>
              <a:t>combining ideas</a:t>
            </a:r>
            <a:r>
              <a:rPr lang="en-US" b="1" dirty="0" smtClean="0"/>
              <a:t> from two different texts</a:t>
            </a:r>
          </a:p>
          <a:p>
            <a:endParaRPr lang="en-US" dirty="0"/>
          </a:p>
          <a:p>
            <a:r>
              <a:rPr lang="en-US" dirty="0" smtClean="0"/>
              <a:t>You can be asked to compare based on:</a:t>
            </a:r>
          </a:p>
          <a:p>
            <a:pPr lvl="1"/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Theme</a:t>
            </a:r>
          </a:p>
          <a:p>
            <a:pPr lvl="1"/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13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important part…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most important part </a:t>
            </a:r>
            <a:r>
              <a:rPr lang="en-US" dirty="0" smtClean="0"/>
              <a:t>of the synthesis is how you </a:t>
            </a:r>
            <a:r>
              <a:rPr lang="en-US" b="1" u="sng" dirty="0" smtClean="0"/>
              <a:t>organize</a:t>
            </a:r>
            <a:r>
              <a:rPr lang="en-US" dirty="0" smtClean="0"/>
              <a:t> your information.</a:t>
            </a:r>
          </a:p>
          <a:p>
            <a:endParaRPr lang="en-US" dirty="0"/>
          </a:p>
          <a:p>
            <a:r>
              <a:rPr lang="en-US" dirty="0" smtClean="0"/>
              <a:t>If you can understand how to do that, you will do well.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278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 block method of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A + B = AB</a:t>
            </a:r>
            <a:endParaRPr lang="en-CA" dirty="0" smtClean="0"/>
          </a:p>
          <a:p>
            <a:endParaRPr lang="en-CA" dirty="0"/>
          </a:p>
          <a:p>
            <a:r>
              <a:rPr lang="en-US" dirty="0" smtClean="0"/>
              <a:t>This is not a synthesis!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 point by point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1AB, 2AB, 3AB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352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Block Method</a:t>
            </a:r>
          </a:p>
          <a:p>
            <a:pPr lvl="1"/>
            <a:r>
              <a:rPr lang="en-US" dirty="0" smtClean="0"/>
              <a:t>Para 1 apples</a:t>
            </a:r>
          </a:p>
          <a:p>
            <a:pPr lvl="2"/>
            <a:r>
              <a:rPr lang="en-US" dirty="0" smtClean="0"/>
              <a:t>Everything about apples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 pears</a:t>
            </a:r>
          </a:p>
          <a:p>
            <a:pPr lvl="2"/>
            <a:r>
              <a:rPr lang="en-US" dirty="0" smtClean="0"/>
              <a:t>Everything about pears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 both</a:t>
            </a:r>
          </a:p>
          <a:p>
            <a:pPr lvl="2"/>
            <a:r>
              <a:rPr lang="en-US" dirty="0" smtClean="0"/>
              <a:t>Comparing both pears and apples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Point by Point Method</a:t>
            </a:r>
          </a:p>
          <a:p>
            <a:pPr lvl="1"/>
            <a:r>
              <a:rPr lang="en-US" dirty="0" smtClean="0"/>
              <a:t>Para 1 </a:t>
            </a:r>
          </a:p>
          <a:p>
            <a:pPr lvl="2"/>
            <a:r>
              <a:rPr lang="en-US" dirty="0"/>
              <a:t>Apples and pears: texture</a:t>
            </a:r>
            <a:endParaRPr lang="en-CA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</a:t>
            </a:r>
          </a:p>
          <a:p>
            <a:pPr lvl="2"/>
            <a:r>
              <a:rPr lang="en-US" dirty="0" smtClean="0"/>
              <a:t>Apples and pears: taste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</a:t>
            </a:r>
          </a:p>
          <a:p>
            <a:pPr lvl="2"/>
            <a:r>
              <a:rPr lang="en-US" dirty="0" smtClean="0"/>
              <a:t>Apples and pears:  </a:t>
            </a:r>
            <a:r>
              <a:rPr lang="en-US" dirty="0" err="1" smtClean="0"/>
              <a:t>colour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878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synthesis paragraph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going to start by writing a synthesis paragraph.</a:t>
            </a:r>
          </a:p>
          <a:p>
            <a:endParaRPr lang="en-US" dirty="0"/>
          </a:p>
          <a:p>
            <a:r>
              <a:rPr lang="en-US" dirty="0" smtClean="0"/>
              <a:t>We will build up to writing an essay.</a:t>
            </a:r>
          </a:p>
          <a:p>
            <a:endParaRPr lang="en-US" dirty="0"/>
          </a:p>
          <a:p>
            <a:r>
              <a:rPr lang="en-US" dirty="0" smtClean="0"/>
              <a:t>We will continue to use the ACE format.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24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a look at the example synthesis on your handout.</a:t>
            </a:r>
          </a:p>
          <a:p>
            <a:endParaRPr lang="en-US" dirty="0"/>
          </a:p>
          <a:p>
            <a:r>
              <a:rPr lang="en-US" dirty="0" smtClean="0"/>
              <a:t>Let’s see what’s different.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57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262</Words>
  <Application>Microsoft Office PowerPoint</Application>
  <PresentationFormat>On-screen Show (4:3)</PresentationFormat>
  <Paragraphs>65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Writing a Synthesis: Intro</vt:lpstr>
      <vt:lpstr>What is a synthesis?</vt:lpstr>
      <vt:lpstr>Your Exam</vt:lpstr>
      <vt:lpstr>A Synthesis is…</vt:lpstr>
      <vt:lpstr>The most important part…</vt:lpstr>
      <vt:lpstr>Method of comparison</vt:lpstr>
      <vt:lpstr>Method of Comparison </vt:lpstr>
      <vt:lpstr>A synthesis paragraph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Synthesis: Intro</dc:title>
  <dc:creator>Bronwen</dc:creator>
  <cp:lastModifiedBy>Bronwen</cp:lastModifiedBy>
  <cp:revision>5</cp:revision>
  <dcterms:created xsi:type="dcterms:W3CDTF">2013-03-04T04:38:28Z</dcterms:created>
  <dcterms:modified xsi:type="dcterms:W3CDTF">2013-03-04T05:08:21Z</dcterms:modified>
</cp:coreProperties>
</file>