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59" r:id="rId6"/>
    <p:sldId id="267" r:id="rId7"/>
    <p:sldId id="260" r:id="rId8"/>
    <p:sldId id="261" r:id="rId9"/>
    <p:sldId id="268" r:id="rId10"/>
    <p:sldId id="263" r:id="rId11"/>
    <p:sldId id="279" r:id="rId12"/>
    <p:sldId id="264" r:id="rId13"/>
    <p:sldId id="278" r:id="rId14"/>
    <p:sldId id="265" r:id="rId15"/>
    <p:sldId id="272" r:id="rId16"/>
    <p:sldId id="269" r:id="rId17"/>
    <p:sldId id="270" r:id="rId18"/>
    <p:sldId id="271"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4FF8E29-9A5C-4D2E-B75C-508F69F3A6A6}" type="datetimeFigureOut">
              <a:rPr lang="en-US" smtClean="0"/>
              <a:t>10/3/2013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4473697-7620-4D4D-8803-CD908A3D0A2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FF8E29-9A5C-4D2E-B75C-508F69F3A6A6}" type="datetimeFigureOut">
              <a:rPr lang="en-US" smtClean="0"/>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73697-7620-4D4D-8803-CD908A3D0A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4FF8E29-9A5C-4D2E-B75C-508F69F3A6A6}" type="datetimeFigureOut">
              <a:rPr lang="en-US" smtClean="0"/>
              <a:t>10/3/2013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4473697-7620-4D4D-8803-CD908A3D0A2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4FF8E29-9A5C-4D2E-B75C-508F69F3A6A6}" type="datetimeFigureOut">
              <a:rPr lang="en-US" smtClean="0"/>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4473697-7620-4D4D-8803-CD908A3D0A2F}"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4FF8E29-9A5C-4D2E-B75C-508F69F3A6A6}" type="datetimeFigureOut">
              <a:rPr lang="en-US" smtClean="0"/>
              <a:t>10/3/2013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4473697-7620-4D4D-8803-CD908A3D0A2F}"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4FF8E29-9A5C-4D2E-B75C-508F69F3A6A6}" type="datetimeFigureOut">
              <a:rPr lang="en-US" smtClean="0"/>
              <a:t>10/3/2013</a:t>
            </a:fld>
            <a:endParaRPr lang="en-US"/>
          </a:p>
        </p:txBody>
      </p:sp>
      <p:sp>
        <p:nvSpPr>
          <p:cNvPr id="10" name="Slide Number Placeholder 9"/>
          <p:cNvSpPr>
            <a:spLocks noGrp="1"/>
          </p:cNvSpPr>
          <p:nvPr>
            <p:ph type="sldNum" sz="quarter" idx="16"/>
          </p:nvPr>
        </p:nvSpPr>
        <p:spPr/>
        <p:txBody>
          <a:bodyPr rtlCol="0"/>
          <a:lstStyle/>
          <a:p>
            <a:fld id="{24473697-7620-4D4D-8803-CD908A3D0A2F}"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4FF8E29-9A5C-4D2E-B75C-508F69F3A6A6}" type="datetimeFigureOut">
              <a:rPr lang="en-US" smtClean="0"/>
              <a:t>10/3/2013</a:t>
            </a:fld>
            <a:endParaRPr lang="en-US"/>
          </a:p>
        </p:txBody>
      </p:sp>
      <p:sp>
        <p:nvSpPr>
          <p:cNvPr id="12" name="Slide Number Placeholder 11"/>
          <p:cNvSpPr>
            <a:spLocks noGrp="1"/>
          </p:cNvSpPr>
          <p:nvPr>
            <p:ph type="sldNum" sz="quarter" idx="16"/>
          </p:nvPr>
        </p:nvSpPr>
        <p:spPr/>
        <p:txBody>
          <a:bodyPr rtlCol="0"/>
          <a:lstStyle/>
          <a:p>
            <a:fld id="{24473697-7620-4D4D-8803-CD908A3D0A2F}"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4FF8E29-9A5C-4D2E-B75C-508F69F3A6A6}" type="datetimeFigureOut">
              <a:rPr lang="en-US" smtClean="0"/>
              <a:t>10/3/2013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4473697-7620-4D4D-8803-CD908A3D0A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F8E29-9A5C-4D2E-B75C-508F69F3A6A6}" type="datetimeFigureOut">
              <a:rPr lang="en-US" smtClean="0"/>
              <a:t>10/3/2013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4473697-7620-4D4D-8803-CD908A3D0A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4FF8E29-9A5C-4D2E-B75C-508F69F3A6A6}" type="datetimeFigureOut">
              <a:rPr lang="en-US" smtClean="0"/>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4473697-7620-4D4D-8803-CD908A3D0A2F}"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4FF8E29-9A5C-4D2E-B75C-508F69F3A6A6}" type="datetimeFigureOut">
              <a:rPr lang="en-US" smtClean="0"/>
              <a:t>10/3/2013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4473697-7620-4D4D-8803-CD908A3D0A2F}"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4FF8E29-9A5C-4D2E-B75C-508F69F3A6A6}" type="datetimeFigureOut">
              <a:rPr lang="en-US" smtClean="0"/>
              <a:t>10/3/2013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4473697-7620-4D4D-8803-CD908A3D0A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7 Ways </a:t>
            </a:r>
            <a:r>
              <a:rPr lang="en-US" dirty="0" smtClean="0"/>
              <a:t>to Improve Your Original Composition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23687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a:t>
            </a:r>
            <a:r>
              <a:rPr lang="en-US" dirty="0" smtClean="0"/>
              <a:t>. </a:t>
            </a:r>
            <a:r>
              <a:rPr lang="en-US" dirty="0" smtClean="0"/>
              <a:t>Use figurative language</a:t>
            </a:r>
            <a:endParaRPr lang="en-US" dirty="0"/>
          </a:p>
        </p:txBody>
      </p:sp>
      <p:sp>
        <p:nvSpPr>
          <p:cNvPr id="3" name="Content Placeholder 2"/>
          <p:cNvSpPr>
            <a:spLocks noGrp="1"/>
          </p:cNvSpPr>
          <p:nvPr>
            <p:ph sz="quarter" idx="1"/>
          </p:nvPr>
        </p:nvSpPr>
        <p:spPr/>
        <p:txBody>
          <a:bodyPr/>
          <a:lstStyle/>
          <a:p>
            <a:r>
              <a:rPr lang="en-US" dirty="0" smtClean="0"/>
              <a:t>Similes</a:t>
            </a:r>
          </a:p>
          <a:p>
            <a:r>
              <a:rPr lang="en-US" dirty="0" smtClean="0"/>
              <a:t>Metaphors</a:t>
            </a:r>
          </a:p>
          <a:p>
            <a:r>
              <a:rPr lang="en-US" dirty="0" smtClean="0"/>
              <a:t>Personification</a:t>
            </a:r>
          </a:p>
          <a:p>
            <a:r>
              <a:rPr lang="en-US" dirty="0" smtClean="0"/>
              <a:t>Hyperbole</a:t>
            </a:r>
          </a:p>
          <a:p>
            <a:endParaRPr lang="en-US" dirty="0"/>
          </a:p>
          <a:p>
            <a:r>
              <a:rPr lang="en-US" dirty="0" smtClean="0"/>
              <a:t>Avoid cliché examples of figurative language. </a:t>
            </a:r>
          </a:p>
          <a:p>
            <a:pPr lvl="1"/>
            <a:r>
              <a:rPr lang="en-US" dirty="0" smtClean="0"/>
              <a:t>Ex. She ran like the wind.  </a:t>
            </a:r>
            <a:endParaRPr lang="en-US" dirty="0"/>
          </a:p>
        </p:txBody>
      </p:sp>
    </p:spTree>
    <p:extLst>
      <p:ext uri="{BB962C8B-B14F-4D97-AF65-F5344CB8AC3E}">
        <p14:creationId xmlns:p14="http://schemas.microsoft.com/office/powerpoint/2010/main" val="813826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Use figurative language</a:t>
            </a:r>
            <a:endParaRPr lang="en-CA" dirty="0"/>
          </a:p>
        </p:txBody>
      </p:sp>
      <p:sp>
        <p:nvSpPr>
          <p:cNvPr id="3" name="Content Placeholder 2"/>
          <p:cNvSpPr>
            <a:spLocks noGrp="1"/>
          </p:cNvSpPr>
          <p:nvPr>
            <p:ph sz="quarter" idx="1"/>
          </p:nvPr>
        </p:nvSpPr>
        <p:spPr/>
        <p:txBody>
          <a:bodyPr/>
          <a:lstStyle/>
          <a:p>
            <a:r>
              <a:rPr lang="en-US" dirty="0" smtClean="0"/>
              <a:t>Find one place in your story where you could use figurative language to describe something.</a:t>
            </a:r>
          </a:p>
          <a:p>
            <a:endParaRPr lang="en-US" dirty="0"/>
          </a:p>
          <a:p>
            <a:r>
              <a:rPr lang="en-US" dirty="0" smtClean="0"/>
              <a:t>Choose which figurative device you will use and write an example. </a:t>
            </a:r>
          </a:p>
        </p:txBody>
      </p:sp>
    </p:spTree>
    <p:extLst>
      <p:ext uri="{BB962C8B-B14F-4D97-AF65-F5344CB8AC3E}">
        <p14:creationId xmlns:p14="http://schemas.microsoft.com/office/powerpoint/2010/main" val="3087198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t>
            </a:r>
            <a:r>
              <a:rPr lang="en-US" dirty="0" smtClean="0"/>
              <a:t>Use sentence openers</a:t>
            </a:r>
            <a:endParaRPr lang="en-US" dirty="0"/>
          </a:p>
        </p:txBody>
      </p:sp>
      <p:sp>
        <p:nvSpPr>
          <p:cNvPr id="3" name="Content Placeholder 2"/>
          <p:cNvSpPr>
            <a:spLocks noGrp="1"/>
          </p:cNvSpPr>
          <p:nvPr>
            <p:ph sz="quarter" idx="1"/>
          </p:nvPr>
        </p:nvSpPr>
        <p:spPr/>
        <p:txBody>
          <a:bodyPr/>
          <a:lstStyle/>
          <a:p>
            <a:r>
              <a:rPr lang="en-US" dirty="0" smtClean="0"/>
              <a:t>Use sentence openers to create variety in your sentences.</a:t>
            </a:r>
          </a:p>
          <a:p>
            <a:endParaRPr lang="en-US" dirty="0"/>
          </a:p>
          <a:p>
            <a:r>
              <a:rPr lang="en-US" dirty="0" smtClean="0"/>
              <a:t>Try to avoid starting sentences with a subject.</a:t>
            </a:r>
          </a:p>
          <a:p>
            <a:pPr marL="365760" lvl="1" indent="0">
              <a:buNone/>
            </a:pPr>
            <a:endParaRPr lang="en-US" dirty="0" smtClean="0"/>
          </a:p>
          <a:p>
            <a:pPr marL="365760" lvl="1" indent="0">
              <a:buNone/>
            </a:pPr>
            <a:endParaRPr lang="en-US" dirty="0"/>
          </a:p>
        </p:txBody>
      </p:sp>
    </p:spTree>
    <p:extLst>
      <p:ext uri="{BB962C8B-B14F-4D97-AF65-F5344CB8AC3E}">
        <p14:creationId xmlns:p14="http://schemas.microsoft.com/office/powerpoint/2010/main" val="1477557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Use sentence openers</a:t>
            </a:r>
            <a:endParaRPr lang="en-CA" dirty="0"/>
          </a:p>
        </p:txBody>
      </p:sp>
      <p:sp>
        <p:nvSpPr>
          <p:cNvPr id="3" name="Content Placeholder 2"/>
          <p:cNvSpPr>
            <a:spLocks noGrp="1"/>
          </p:cNvSpPr>
          <p:nvPr>
            <p:ph sz="quarter" idx="1"/>
          </p:nvPr>
        </p:nvSpPr>
        <p:spPr/>
        <p:txBody>
          <a:bodyPr/>
          <a:lstStyle/>
          <a:p>
            <a:r>
              <a:rPr lang="en-US" dirty="0" smtClean="0"/>
              <a:t>Box the first word in each sentence of your OC.</a:t>
            </a:r>
          </a:p>
          <a:p>
            <a:endParaRPr lang="en-US" dirty="0"/>
          </a:p>
          <a:p>
            <a:r>
              <a:rPr lang="en-US" dirty="0" smtClean="0"/>
              <a:t>Do you notice any patterns?</a:t>
            </a:r>
          </a:p>
          <a:p>
            <a:endParaRPr lang="en-US" dirty="0"/>
          </a:p>
          <a:p>
            <a:r>
              <a:rPr lang="en-US" dirty="0" smtClean="0"/>
              <a:t>How can you add variety to your sentences?</a:t>
            </a:r>
            <a:endParaRPr lang="en-CA" dirty="0"/>
          </a:p>
        </p:txBody>
      </p:sp>
    </p:spTree>
    <p:extLst>
      <p:ext uri="{BB962C8B-B14F-4D97-AF65-F5344CB8AC3E}">
        <p14:creationId xmlns:p14="http://schemas.microsoft.com/office/powerpoint/2010/main" val="4140043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a:t>
            </a:r>
            <a:r>
              <a:rPr lang="en-US" dirty="0" smtClean="0"/>
              <a:t>. </a:t>
            </a:r>
            <a:r>
              <a:rPr lang="en-US" dirty="0" smtClean="0"/>
              <a:t>Use strong diction</a:t>
            </a:r>
            <a:endParaRPr lang="en-US" dirty="0"/>
          </a:p>
        </p:txBody>
      </p:sp>
      <p:sp>
        <p:nvSpPr>
          <p:cNvPr id="3" name="Content Placeholder 2"/>
          <p:cNvSpPr>
            <a:spLocks noGrp="1"/>
          </p:cNvSpPr>
          <p:nvPr>
            <p:ph sz="quarter" idx="1"/>
          </p:nvPr>
        </p:nvSpPr>
        <p:spPr/>
        <p:txBody>
          <a:bodyPr/>
          <a:lstStyle/>
          <a:p>
            <a:r>
              <a:rPr lang="en-US" dirty="0" smtClean="0"/>
              <a:t>Use strong, powerful diction to create an image.</a:t>
            </a:r>
          </a:p>
          <a:p>
            <a:endParaRPr lang="en-US" dirty="0"/>
          </a:p>
          <a:p>
            <a:r>
              <a:rPr lang="en-US" dirty="0" smtClean="0"/>
              <a:t>The examiner is looking for grade 12 vocabulary.</a:t>
            </a:r>
            <a:endParaRPr lang="en-US" dirty="0"/>
          </a:p>
        </p:txBody>
      </p:sp>
    </p:spTree>
    <p:extLst>
      <p:ext uri="{BB962C8B-B14F-4D97-AF65-F5344CB8AC3E}">
        <p14:creationId xmlns:p14="http://schemas.microsoft.com/office/powerpoint/2010/main" val="3785527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a:t>
            </a:r>
            <a:r>
              <a:rPr lang="en-US" dirty="0" smtClean="0"/>
              <a:t>. Use strong diction</a:t>
            </a:r>
            <a:endParaRPr lang="en-CA" dirty="0"/>
          </a:p>
        </p:txBody>
      </p:sp>
      <p:sp>
        <p:nvSpPr>
          <p:cNvPr id="3" name="Content Placeholder 2"/>
          <p:cNvSpPr>
            <a:spLocks noGrp="1"/>
          </p:cNvSpPr>
          <p:nvPr>
            <p:ph sz="quarter" idx="1"/>
          </p:nvPr>
        </p:nvSpPr>
        <p:spPr/>
        <p:txBody>
          <a:bodyPr/>
          <a:lstStyle/>
          <a:p>
            <a:r>
              <a:rPr lang="en-US" dirty="0" smtClean="0"/>
              <a:t>Circle 5 words in your OC which could be improved.</a:t>
            </a:r>
            <a:endParaRPr lang="en-CA" dirty="0"/>
          </a:p>
        </p:txBody>
      </p:sp>
    </p:spTree>
    <p:extLst>
      <p:ext uri="{BB962C8B-B14F-4D97-AF65-F5344CB8AC3E}">
        <p14:creationId xmlns:p14="http://schemas.microsoft.com/office/powerpoint/2010/main" val="374441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a:t>
            </a:r>
            <a:r>
              <a:rPr lang="en-US" dirty="0" smtClean="0"/>
              <a:t>. </a:t>
            </a:r>
            <a:r>
              <a:rPr lang="en-US" dirty="0" smtClean="0"/>
              <a:t>Show vs. tell</a:t>
            </a:r>
            <a:endParaRPr lang="en-US" dirty="0"/>
          </a:p>
        </p:txBody>
      </p:sp>
      <p:sp>
        <p:nvSpPr>
          <p:cNvPr id="3" name="Content Placeholder 2"/>
          <p:cNvSpPr>
            <a:spLocks noGrp="1"/>
          </p:cNvSpPr>
          <p:nvPr>
            <p:ph sz="quarter" idx="1"/>
          </p:nvPr>
        </p:nvSpPr>
        <p:spPr/>
        <p:txBody>
          <a:bodyPr>
            <a:normAutofit fontScale="92500"/>
          </a:bodyPr>
          <a:lstStyle/>
          <a:p>
            <a:pPr marL="0" indent="0">
              <a:buNone/>
            </a:pPr>
            <a:endParaRPr lang="en-US" dirty="0"/>
          </a:p>
          <a:p>
            <a:r>
              <a:rPr lang="en-CA" dirty="0"/>
              <a:t>A ‘telling’ statement gives information, but in a dull and lifeless manner. </a:t>
            </a:r>
            <a:endParaRPr lang="en-CA" dirty="0" smtClean="0"/>
          </a:p>
          <a:p>
            <a:pPr lvl="1"/>
            <a:r>
              <a:rPr lang="en-CA" dirty="0" smtClean="0"/>
              <a:t>It </a:t>
            </a:r>
            <a:r>
              <a:rPr lang="en-CA" dirty="0"/>
              <a:t>leaves out the action, emotion, and sensory detail – all the vital ingredients that make the reader believe in the story. </a:t>
            </a:r>
          </a:p>
          <a:p>
            <a:pPr marL="0" indent="0">
              <a:buNone/>
            </a:pPr>
            <a:endParaRPr lang="en-CA" dirty="0"/>
          </a:p>
          <a:p>
            <a:r>
              <a:rPr lang="en-CA" dirty="0"/>
              <a:t>‘Showing’ dramatizes the events of a plot. </a:t>
            </a:r>
            <a:endParaRPr lang="en-CA" dirty="0" smtClean="0"/>
          </a:p>
          <a:p>
            <a:pPr lvl="1"/>
            <a:r>
              <a:rPr lang="en-CA" dirty="0" smtClean="0"/>
              <a:t>The </a:t>
            </a:r>
            <a:r>
              <a:rPr lang="en-CA" dirty="0"/>
              <a:t>reader experiences the story as if he/she’s right there. The reader can see what is happening.</a:t>
            </a:r>
            <a:br>
              <a:rPr lang="en-CA" dirty="0"/>
            </a:br>
            <a:endParaRPr lang="en-CA" dirty="0"/>
          </a:p>
          <a:p>
            <a:endParaRPr lang="en-US" dirty="0"/>
          </a:p>
        </p:txBody>
      </p:sp>
    </p:spTree>
    <p:extLst>
      <p:ext uri="{BB962C8B-B14F-4D97-AF65-F5344CB8AC3E}">
        <p14:creationId xmlns:p14="http://schemas.microsoft.com/office/powerpoint/2010/main" val="17557304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Show vs. tell</a:t>
            </a:r>
            <a:endParaRPr lang="en-CA" dirty="0"/>
          </a:p>
        </p:txBody>
      </p:sp>
      <p:sp>
        <p:nvSpPr>
          <p:cNvPr id="3" name="Content Placeholder 2"/>
          <p:cNvSpPr>
            <a:spLocks noGrp="1"/>
          </p:cNvSpPr>
          <p:nvPr>
            <p:ph sz="quarter" idx="1"/>
          </p:nvPr>
        </p:nvSpPr>
        <p:spPr/>
        <p:txBody>
          <a:bodyPr/>
          <a:lstStyle/>
          <a:p>
            <a:r>
              <a:rPr lang="en-US" i="1" dirty="0" smtClean="0"/>
              <a:t>Telling</a:t>
            </a:r>
            <a:r>
              <a:rPr lang="en-US" i="1" dirty="0"/>
              <a:t>:</a:t>
            </a:r>
            <a:r>
              <a:rPr lang="en-US" dirty="0"/>
              <a:t> Jack was afraid</a:t>
            </a:r>
            <a:r>
              <a:rPr lang="en-US" dirty="0" smtClean="0"/>
              <a:t>.</a:t>
            </a:r>
          </a:p>
          <a:p>
            <a:pPr marL="0" indent="0">
              <a:buNone/>
            </a:pPr>
            <a:endParaRPr lang="en-CA" dirty="0"/>
          </a:p>
          <a:p>
            <a:r>
              <a:rPr lang="en-US" i="1" dirty="0"/>
              <a:t>Showing: </a:t>
            </a:r>
            <a:r>
              <a:rPr lang="en-US" dirty="0"/>
              <a:t>As the footsteps tapped closer and closer, Jack felt his stomach muscles tighten. He flattened himself to the wall, the bricks gritty against his cheek. Sweat chilled his palms. He used both hands to steady the gun.</a:t>
            </a:r>
            <a:endParaRPr lang="en-CA" dirty="0"/>
          </a:p>
          <a:p>
            <a:endParaRPr lang="en-CA" dirty="0"/>
          </a:p>
        </p:txBody>
      </p:sp>
    </p:spTree>
    <p:extLst>
      <p:ext uri="{BB962C8B-B14F-4D97-AF65-F5344CB8AC3E}">
        <p14:creationId xmlns:p14="http://schemas.microsoft.com/office/powerpoint/2010/main" val="25073706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Show vs. tell</a:t>
            </a:r>
            <a:endParaRPr lang="en-CA" dirty="0"/>
          </a:p>
        </p:txBody>
      </p:sp>
      <p:sp>
        <p:nvSpPr>
          <p:cNvPr id="3" name="Content Placeholder 2"/>
          <p:cNvSpPr>
            <a:spLocks noGrp="1"/>
          </p:cNvSpPr>
          <p:nvPr>
            <p:ph sz="quarter" idx="1"/>
          </p:nvPr>
        </p:nvSpPr>
        <p:spPr/>
        <p:txBody>
          <a:bodyPr/>
          <a:lstStyle/>
          <a:p>
            <a:r>
              <a:rPr lang="en-US" i="1" dirty="0"/>
              <a:t>Telling: </a:t>
            </a:r>
            <a:r>
              <a:rPr lang="en-US" dirty="0"/>
              <a:t>Dave thought Brenda was acting secretive</a:t>
            </a:r>
            <a:r>
              <a:rPr lang="en-US" dirty="0" smtClean="0"/>
              <a:t>.</a:t>
            </a:r>
          </a:p>
          <a:p>
            <a:pPr marL="0" indent="0">
              <a:buNone/>
            </a:pPr>
            <a:endParaRPr lang="en-US" dirty="0" smtClean="0"/>
          </a:p>
          <a:p>
            <a:r>
              <a:rPr lang="en-US" i="1" dirty="0" smtClean="0"/>
              <a:t>Showing</a:t>
            </a:r>
            <a:r>
              <a:rPr lang="en-US" i="1" dirty="0"/>
              <a:t>:</a:t>
            </a:r>
            <a:r>
              <a:rPr lang="en-US" dirty="0"/>
              <a:t> Brenda slammed his dresser drawer shut and spun around, her hands hidden behind her back. Her lips jerked into a stiff smile. "Dave! I-I thought you wouldn't be home until six o'clock."</a:t>
            </a:r>
            <a:endParaRPr lang="en-CA" dirty="0"/>
          </a:p>
          <a:p>
            <a:endParaRPr lang="en-CA" dirty="0"/>
          </a:p>
        </p:txBody>
      </p:sp>
    </p:spTree>
    <p:extLst>
      <p:ext uri="{BB962C8B-B14F-4D97-AF65-F5344CB8AC3E}">
        <p14:creationId xmlns:p14="http://schemas.microsoft.com/office/powerpoint/2010/main" val="40669719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Show vs. tell</a:t>
            </a:r>
            <a:endParaRPr lang="en-CA" dirty="0"/>
          </a:p>
        </p:txBody>
      </p:sp>
      <p:sp>
        <p:nvSpPr>
          <p:cNvPr id="3" name="Content Placeholder 2"/>
          <p:cNvSpPr>
            <a:spLocks noGrp="1"/>
          </p:cNvSpPr>
          <p:nvPr>
            <p:ph sz="quarter" idx="1"/>
          </p:nvPr>
        </p:nvSpPr>
        <p:spPr/>
        <p:txBody>
          <a:bodyPr>
            <a:normAutofit/>
          </a:bodyPr>
          <a:lstStyle/>
          <a:p>
            <a:r>
              <a:rPr lang="en-US" dirty="0" err="1"/>
              <a:t>i</a:t>
            </a:r>
            <a:r>
              <a:rPr lang="en-US" dirty="0"/>
              <a:t>) Use all the senses, such as sight, smell, sound, taste, and texture to describe the scene. </a:t>
            </a:r>
            <a:endParaRPr lang="en-CA" dirty="0"/>
          </a:p>
          <a:p>
            <a:endParaRPr lang="en-CA" dirty="0"/>
          </a:p>
          <a:p>
            <a:r>
              <a:rPr lang="en-US" dirty="0"/>
              <a:t>ii) Use vivid power words that help the reader see what you see. </a:t>
            </a:r>
            <a:r>
              <a:rPr lang="en-US" dirty="0" err="1"/>
              <a:t>Eg</a:t>
            </a:r>
            <a:r>
              <a:rPr lang="en-US" dirty="0"/>
              <a:t>. Instead of “Mary messily wrote her name”, try “Mary </a:t>
            </a:r>
            <a:r>
              <a:rPr lang="en-US" u="sng" dirty="0"/>
              <a:t>scribbled</a:t>
            </a:r>
            <a:r>
              <a:rPr lang="en-US" dirty="0"/>
              <a:t> her name.”</a:t>
            </a:r>
            <a:endParaRPr lang="en-CA" dirty="0"/>
          </a:p>
          <a:p>
            <a:endParaRPr lang="en-CA" dirty="0"/>
          </a:p>
        </p:txBody>
      </p:sp>
    </p:spTree>
    <p:extLst>
      <p:ext uri="{BB962C8B-B14F-4D97-AF65-F5344CB8AC3E}">
        <p14:creationId xmlns:p14="http://schemas.microsoft.com/office/powerpoint/2010/main" val="3014143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Start and end strong</a:t>
            </a:r>
            <a:endParaRPr lang="en-US" dirty="0"/>
          </a:p>
        </p:txBody>
      </p:sp>
      <p:sp>
        <p:nvSpPr>
          <p:cNvPr id="3" name="Content Placeholder 2"/>
          <p:cNvSpPr>
            <a:spLocks noGrp="1"/>
          </p:cNvSpPr>
          <p:nvPr>
            <p:ph sz="quarter" idx="1"/>
          </p:nvPr>
        </p:nvSpPr>
        <p:spPr/>
        <p:txBody>
          <a:bodyPr/>
          <a:lstStyle/>
          <a:p>
            <a:r>
              <a:rPr lang="en-US" dirty="0" smtClean="0"/>
              <a:t>Start </a:t>
            </a:r>
            <a:r>
              <a:rPr lang="en-US" dirty="0" smtClean="0"/>
              <a:t>with a sentence that is interesting </a:t>
            </a:r>
            <a:r>
              <a:rPr lang="en-US" dirty="0" smtClean="0"/>
              <a:t>and will </a:t>
            </a:r>
            <a:r>
              <a:rPr lang="en-US" dirty="0" smtClean="0"/>
              <a:t>hook your reader</a:t>
            </a:r>
          </a:p>
          <a:p>
            <a:endParaRPr lang="en-US" dirty="0"/>
          </a:p>
          <a:p>
            <a:r>
              <a:rPr lang="en-US" dirty="0" smtClean="0"/>
              <a:t>Connecting your last sentence to </a:t>
            </a:r>
            <a:r>
              <a:rPr lang="en-US" dirty="0" smtClean="0"/>
              <a:t>your </a:t>
            </a:r>
            <a:r>
              <a:rPr lang="en-US" dirty="0" smtClean="0"/>
              <a:t>beginning will tie your story together</a:t>
            </a:r>
            <a:endParaRPr lang="en-US" dirty="0"/>
          </a:p>
        </p:txBody>
      </p:sp>
    </p:spTree>
    <p:extLst>
      <p:ext uri="{BB962C8B-B14F-4D97-AF65-F5344CB8AC3E}">
        <p14:creationId xmlns:p14="http://schemas.microsoft.com/office/powerpoint/2010/main" val="666660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Show vs. tell</a:t>
            </a:r>
            <a:endParaRPr lang="en-CA" dirty="0"/>
          </a:p>
        </p:txBody>
      </p:sp>
      <p:sp>
        <p:nvSpPr>
          <p:cNvPr id="3" name="Content Placeholder 2"/>
          <p:cNvSpPr>
            <a:spLocks noGrp="1"/>
          </p:cNvSpPr>
          <p:nvPr>
            <p:ph sz="quarter" idx="1"/>
          </p:nvPr>
        </p:nvSpPr>
        <p:spPr/>
        <p:txBody>
          <a:bodyPr>
            <a:normAutofit/>
          </a:bodyPr>
          <a:lstStyle/>
          <a:p>
            <a:r>
              <a:rPr lang="en-US" dirty="0"/>
              <a:t>iii). Tend to use active verbs rather than passive or helping verbs (am, is, are, was, were, have, had, has, be, being, been, do, does, did, will, would, should, may, might, must, can, could, etc.). </a:t>
            </a:r>
            <a:endParaRPr lang="en-CA" dirty="0"/>
          </a:p>
          <a:p>
            <a:endParaRPr lang="en-CA" dirty="0"/>
          </a:p>
          <a:p>
            <a:r>
              <a:rPr lang="en-US" i="1" dirty="0"/>
              <a:t>Passive Voice:</a:t>
            </a:r>
            <a:r>
              <a:rPr lang="en-US" dirty="0"/>
              <a:t> The car was speeding down the road. </a:t>
            </a:r>
            <a:br>
              <a:rPr lang="en-US" dirty="0"/>
            </a:br>
            <a:r>
              <a:rPr lang="en-US" i="1" dirty="0"/>
              <a:t>Active Voice:</a:t>
            </a:r>
            <a:r>
              <a:rPr lang="en-US" dirty="0"/>
              <a:t> The car raced down the road.</a:t>
            </a:r>
            <a:endParaRPr lang="en-CA" dirty="0"/>
          </a:p>
          <a:p>
            <a:endParaRPr lang="en-CA" dirty="0"/>
          </a:p>
        </p:txBody>
      </p:sp>
    </p:spTree>
    <p:extLst>
      <p:ext uri="{BB962C8B-B14F-4D97-AF65-F5344CB8AC3E}">
        <p14:creationId xmlns:p14="http://schemas.microsoft.com/office/powerpoint/2010/main" val="41766827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Show vs. tell</a:t>
            </a:r>
            <a:endParaRPr lang="en-CA" dirty="0"/>
          </a:p>
        </p:txBody>
      </p:sp>
      <p:sp>
        <p:nvSpPr>
          <p:cNvPr id="3" name="Content Placeholder 2"/>
          <p:cNvSpPr>
            <a:spLocks noGrp="1"/>
          </p:cNvSpPr>
          <p:nvPr>
            <p:ph sz="quarter" idx="1"/>
          </p:nvPr>
        </p:nvSpPr>
        <p:spPr/>
        <p:txBody>
          <a:bodyPr/>
          <a:lstStyle/>
          <a:p>
            <a:r>
              <a:rPr lang="en-US" i="1" dirty="0"/>
              <a:t>Passive:</a:t>
            </a:r>
            <a:r>
              <a:rPr lang="en-US" dirty="0"/>
              <a:t> The report was read by Karen.</a:t>
            </a:r>
            <a:br>
              <a:rPr lang="en-US" dirty="0"/>
            </a:br>
            <a:r>
              <a:rPr lang="en-US" i="1" dirty="0"/>
              <a:t>Active:</a:t>
            </a:r>
            <a:r>
              <a:rPr lang="en-US" dirty="0"/>
              <a:t> Karen read the report.</a:t>
            </a:r>
            <a:endParaRPr lang="en-CA" dirty="0"/>
          </a:p>
          <a:p>
            <a:endParaRPr lang="en-CA" dirty="0"/>
          </a:p>
          <a:p>
            <a:r>
              <a:rPr lang="en-US" i="1" dirty="0"/>
              <a:t>Passive:</a:t>
            </a:r>
            <a:r>
              <a:rPr lang="en-US" dirty="0"/>
              <a:t> The crash was witnessed by a pedestrian.</a:t>
            </a:r>
            <a:br>
              <a:rPr lang="en-US" dirty="0"/>
            </a:br>
            <a:r>
              <a:rPr lang="en-US" i="1" dirty="0"/>
              <a:t>Active:</a:t>
            </a:r>
            <a:r>
              <a:rPr lang="en-US" dirty="0"/>
              <a:t> A pedestrian witnessed the crash.</a:t>
            </a:r>
            <a:endParaRPr lang="en-CA" dirty="0"/>
          </a:p>
          <a:p>
            <a:endParaRPr lang="en-CA" dirty="0"/>
          </a:p>
          <a:p>
            <a:endParaRPr lang="en-CA" dirty="0"/>
          </a:p>
        </p:txBody>
      </p:sp>
    </p:spTree>
    <p:extLst>
      <p:ext uri="{BB962C8B-B14F-4D97-AF65-F5344CB8AC3E}">
        <p14:creationId xmlns:p14="http://schemas.microsoft.com/office/powerpoint/2010/main" val="37764018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Show vs. tell</a:t>
            </a:r>
            <a:endParaRPr lang="en-CA" dirty="0"/>
          </a:p>
        </p:txBody>
      </p:sp>
      <p:sp>
        <p:nvSpPr>
          <p:cNvPr id="3" name="Content Placeholder 2"/>
          <p:cNvSpPr>
            <a:spLocks noGrp="1"/>
          </p:cNvSpPr>
          <p:nvPr>
            <p:ph sz="quarter" idx="1"/>
          </p:nvPr>
        </p:nvSpPr>
        <p:spPr/>
        <p:txBody>
          <a:bodyPr>
            <a:normAutofit/>
          </a:bodyPr>
          <a:lstStyle/>
          <a:p>
            <a:r>
              <a:rPr lang="en-US" dirty="0"/>
              <a:t>iv) Add scenes that show conflict, or focus on how a character is dealing with a situation. </a:t>
            </a:r>
            <a:endParaRPr lang="en-US" dirty="0" smtClean="0"/>
          </a:p>
          <a:p>
            <a:pPr lvl="1"/>
            <a:r>
              <a:rPr lang="en-US" dirty="0" smtClean="0"/>
              <a:t>Physical </a:t>
            </a:r>
            <a:r>
              <a:rPr lang="en-US" dirty="0"/>
              <a:t>action, facial expressions and dialogue show what is happening.</a:t>
            </a:r>
            <a:endParaRPr lang="en-CA" dirty="0"/>
          </a:p>
          <a:p>
            <a:pPr marL="0" indent="0">
              <a:buNone/>
            </a:pPr>
            <a:r>
              <a:rPr lang="en-US" dirty="0"/>
              <a:t> </a:t>
            </a:r>
            <a:endParaRPr lang="en-CA" dirty="0"/>
          </a:p>
          <a:p>
            <a:r>
              <a:rPr lang="en-US" dirty="0"/>
              <a:t>v) Use figurative language, such as similes and metaphors. </a:t>
            </a:r>
            <a:endParaRPr lang="en-CA" dirty="0"/>
          </a:p>
          <a:p>
            <a:pPr lvl="1"/>
            <a:r>
              <a:rPr lang="en-US" dirty="0" err="1"/>
              <a:t>Eg</a:t>
            </a:r>
            <a:r>
              <a:rPr lang="en-US" dirty="0"/>
              <a:t>. “Prim’s face is as fresh as a raindrop, as lovely as the primrose for which she was named.”</a:t>
            </a:r>
            <a:endParaRPr lang="en-CA" dirty="0"/>
          </a:p>
          <a:p>
            <a:endParaRPr lang="en-CA" dirty="0"/>
          </a:p>
          <a:p>
            <a:endParaRPr lang="en-CA" dirty="0"/>
          </a:p>
        </p:txBody>
      </p:sp>
    </p:spTree>
    <p:extLst>
      <p:ext uri="{BB962C8B-B14F-4D97-AF65-F5344CB8AC3E}">
        <p14:creationId xmlns:p14="http://schemas.microsoft.com/office/powerpoint/2010/main" val="13638849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Practicing Showing</a:t>
            </a:r>
            <a:endParaRPr lang="en-CA" dirty="0"/>
          </a:p>
        </p:txBody>
      </p:sp>
      <p:sp>
        <p:nvSpPr>
          <p:cNvPr id="3" name="Content Placeholder 2"/>
          <p:cNvSpPr>
            <a:spLocks noGrp="1"/>
          </p:cNvSpPr>
          <p:nvPr>
            <p:ph sz="quarter" idx="1"/>
          </p:nvPr>
        </p:nvSpPr>
        <p:spPr/>
        <p:txBody>
          <a:bodyPr/>
          <a:lstStyle/>
          <a:p>
            <a:r>
              <a:rPr lang="en-US" dirty="0" smtClean="0"/>
              <a:t>Choose one of the telling examples and re-write it to create a showing scene.</a:t>
            </a:r>
          </a:p>
          <a:p>
            <a:endParaRPr lang="en-US" dirty="0"/>
          </a:p>
          <a:p>
            <a:r>
              <a:rPr lang="en-US" dirty="0" smtClean="0"/>
              <a:t>Complete this on a </a:t>
            </a:r>
            <a:r>
              <a:rPr lang="en-US" b="1" dirty="0" smtClean="0"/>
              <a:t>separate piece of paper.</a:t>
            </a:r>
          </a:p>
          <a:p>
            <a:pPr marL="0" indent="0">
              <a:buNone/>
            </a:pPr>
            <a:endParaRPr lang="en-US" dirty="0"/>
          </a:p>
        </p:txBody>
      </p:sp>
    </p:spTree>
    <p:extLst>
      <p:ext uri="{BB962C8B-B14F-4D97-AF65-F5344CB8AC3E}">
        <p14:creationId xmlns:p14="http://schemas.microsoft.com/office/powerpoint/2010/main" val="138257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quarter" idx="1"/>
          </p:nvPr>
        </p:nvSpPr>
        <p:spPr/>
        <p:txBody>
          <a:bodyPr/>
          <a:lstStyle/>
          <a:p>
            <a:r>
              <a:rPr lang="en-US" dirty="0" smtClean="0"/>
              <a:t>Use Brooke’s example</a:t>
            </a:r>
            <a:endParaRPr lang="en-US" dirty="0"/>
          </a:p>
        </p:txBody>
      </p:sp>
    </p:spTree>
    <p:extLst>
      <p:ext uri="{BB962C8B-B14F-4D97-AF65-F5344CB8AC3E}">
        <p14:creationId xmlns:p14="http://schemas.microsoft.com/office/powerpoint/2010/main" val="1410440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Start and end strong</a:t>
            </a:r>
            <a:endParaRPr lang="en-CA" dirty="0"/>
          </a:p>
        </p:txBody>
      </p:sp>
      <p:sp>
        <p:nvSpPr>
          <p:cNvPr id="3" name="Content Placeholder 2"/>
          <p:cNvSpPr>
            <a:spLocks noGrp="1"/>
          </p:cNvSpPr>
          <p:nvPr>
            <p:ph sz="quarter" idx="1"/>
          </p:nvPr>
        </p:nvSpPr>
        <p:spPr/>
        <p:txBody>
          <a:bodyPr/>
          <a:lstStyle/>
          <a:p>
            <a:r>
              <a:rPr lang="en-US" dirty="0" smtClean="0"/>
              <a:t>Look at your first sentence?</a:t>
            </a:r>
          </a:p>
          <a:p>
            <a:pPr lvl="1"/>
            <a:r>
              <a:rPr lang="en-US" dirty="0" smtClean="0"/>
              <a:t>Is it interesting?</a:t>
            </a:r>
          </a:p>
          <a:p>
            <a:pPr lvl="1"/>
            <a:r>
              <a:rPr lang="en-US" dirty="0" smtClean="0"/>
              <a:t>Does it make the reader want to keep reading?</a:t>
            </a:r>
            <a:endParaRPr lang="en-CA" dirty="0" smtClean="0"/>
          </a:p>
          <a:p>
            <a:endParaRPr lang="en-US" dirty="0"/>
          </a:p>
          <a:p>
            <a:r>
              <a:rPr lang="en-US" dirty="0" smtClean="0"/>
              <a:t>Look at your last sentence?</a:t>
            </a:r>
          </a:p>
          <a:p>
            <a:pPr lvl="1"/>
            <a:r>
              <a:rPr lang="en-US" dirty="0" smtClean="0"/>
              <a:t>Does it provide closure to your story?</a:t>
            </a:r>
          </a:p>
          <a:p>
            <a:pPr lvl="1"/>
            <a:r>
              <a:rPr lang="en-US" dirty="0" smtClean="0"/>
              <a:t>Does it connect to your beginning?</a:t>
            </a:r>
          </a:p>
        </p:txBody>
      </p:sp>
    </p:spTree>
    <p:extLst>
      <p:ext uri="{BB962C8B-B14F-4D97-AF65-F5344CB8AC3E}">
        <p14:creationId xmlns:p14="http://schemas.microsoft.com/office/powerpoint/2010/main" val="312089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Focus on a shorter time period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shorter the time frame, the easier it is to be descriptive</a:t>
            </a:r>
          </a:p>
          <a:p>
            <a:endParaRPr lang="en-US" dirty="0"/>
          </a:p>
          <a:p>
            <a:r>
              <a:rPr lang="en-US" dirty="0" smtClean="0"/>
              <a:t>The simpler the story, the better. </a:t>
            </a:r>
          </a:p>
          <a:p>
            <a:endParaRPr lang="en-US" dirty="0"/>
          </a:p>
          <a:p>
            <a:r>
              <a:rPr lang="en-US" dirty="0" smtClean="0"/>
              <a:t>Ex. Story about a car crash and recovery</a:t>
            </a:r>
          </a:p>
          <a:p>
            <a:pPr lvl="1"/>
            <a:r>
              <a:rPr lang="en-US" dirty="0" smtClean="0"/>
              <a:t>Focus on the crash – not before and after</a:t>
            </a:r>
          </a:p>
          <a:p>
            <a:pPr lvl="2"/>
            <a:r>
              <a:rPr lang="en-US" dirty="0" smtClean="0"/>
              <a:t>What it looked like? Smelt like? Sounded like?</a:t>
            </a:r>
          </a:p>
          <a:p>
            <a:pPr lvl="2"/>
            <a:r>
              <a:rPr lang="en-US" dirty="0" smtClean="0"/>
              <a:t>What did it feel like?</a:t>
            </a:r>
            <a:r>
              <a:rPr lang="en-US" dirty="0"/>
              <a:t> </a:t>
            </a:r>
            <a:r>
              <a:rPr lang="en-US" dirty="0" smtClean="0"/>
              <a:t> Pain? Emotions?</a:t>
            </a:r>
          </a:p>
          <a:p>
            <a:pPr lvl="2"/>
            <a:r>
              <a:rPr lang="en-US" dirty="0" smtClean="0"/>
              <a:t>Who else was there? Others affected?</a:t>
            </a:r>
          </a:p>
          <a:p>
            <a:pPr lvl="2"/>
            <a:r>
              <a:rPr lang="en-US" dirty="0" smtClean="0"/>
              <a:t>Describe the scene.</a:t>
            </a:r>
          </a:p>
          <a:p>
            <a:pPr lvl="2"/>
            <a:endParaRPr lang="en-US" dirty="0" smtClean="0"/>
          </a:p>
          <a:p>
            <a:pPr lvl="2"/>
            <a:endParaRPr lang="en-US" dirty="0" smtClean="0"/>
          </a:p>
        </p:txBody>
      </p:sp>
    </p:spTree>
    <p:extLst>
      <p:ext uri="{BB962C8B-B14F-4D97-AF65-F5344CB8AC3E}">
        <p14:creationId xmlns:p14="http://schemas.microsoft.com/office/powerpoint/2010/main" val="4019175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Focus on a shorter time period</a:t>
            </a:r>
            <a:endParaRPr lang="en-CA" dirty="0"/>
          </a:p>
        </p:txBody>
      </p:sp>
      <p:sp>
        <p:nvSpPr>
          <p:cNvPr id="3" name="Content Placeholder 2"/>
          <p:cNvSpPr>
            <a:spLocks noGrp="1"/>
          </p:cNvSpPr>
          <p:nvPr>
            <p:ph sz="quarter" idx="1"/>
          </p:nvPr>
        </p:nvSpPr>
        <p:spPr/>
        <p:txBody>
          <a:bodyPr/>
          <a:lstStyle/>
          <a:p>
            <a:r>
              <a:rPr lang="en-US" dirty="0" smtClean="0"/>
              <a:t>How could you change the time period of your story?</a:t>
            </a:r>
          </a:p>
          <a:p>
            <a:endParaRPr lang="en-US" dirty="0"/>
          </a:p>
          <a:p>
            <a:r>
              <a:rPr lang="en-US" dirty="0" smtClean="0"/>
              <a:t>What would you focus on?</a:t>
            </a:r>
            <a:endParaRPr lang="en-CA" dirty="0"/>
          </a:p>
        </p:txBody>
      </p:sp>
    </p:spTree>
    <p:extLst>
      <p:ext uri="{BB962C8B-B14F-4D97-AF65-F5344CB8AC3E}">
        <p14:creationId xmlns:p14="http://schemas.microsoft.com/office/powerpoint/2010/main" val="2384757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Try to avoid the obvious</a:t>
            </a:r>
            <a:endParaRPr lang="en-US" dirty="0"/>
          </a:p>
        </p:txBody>
      </p:sp>
      <p:sp>
        <p:nvSpPr>
          <p:cNvPr id="3" name="Content Placeholder 2"/>
          <p:cNvSpPr>
            <a:spLocks noGrp="1"/>
          </p:cNvSpPr>
          <p:nvPr>
            <p:ph sz="quarter" idx="1"/>
          </p:nvPr>
        </p:nvSpPr>
        <p:spPr/>
        <p:txBody>
          <a:bodyPr/>
          <a:lstStyle/>
          <a:p>
            <a:r>
              <a:rPr lang="en-US" i="1" dirty="0" smtClean="0"/>
              <a:t>Chosen topic</a:t>
            </a:r>
            <a:r>
              <a:rPr lang="en-US" dirty="0" smtClean="0"/>
              <a:t>: high school graduation</a:t>
            </a:r>
          </a:p>
          <a:p>
            <a:pPr lvl="1"/>
            <a:r>
              <a:rPr lang="en-US" dirty="0" smtClean="0"/>
              <a:t>Write a story about the one student who didn’t graduate</a:t>
            </a:r>
          </a:p>
          <a:p>
            <a:pPr lvl="1"/>
            <a:r>
              <a:rPr lang="en-US" dirty="0" smtClean="0"/>
              <a:t>Describe them sitting in the audience, experiencing graduation.</a:t>
            </a:r>
          </a:p>
          <a:p>
            <a:pPr lvl="2"/>
            <a:r>
              <a:rPr lang="en-US" dirty="0" smtClean="0"/>
              <a:t>What does that look like?</a:t>
            </a:r>
          </a:p>
          <a:p>
            <a:pPr lvl="2"/>
            <a:r>
              <a:rPr lang="en-US" dirty="0" smtClean="0"/>
              <a:t>Feel like?</a:t>
            </a:r>
          </a:p>
          <a:p>
            <a:pPr lvl="2"/>
            <a:r>
              <a:rPr lang="en-US" dirty="0" smtClean="0"/>
              <a:t>How does this impact that person?</a:t>
            </a:r>
            <a:endParaRPr lang="en-US" dirty="0"/>
          </a:p>
        </p:txBody>
      </p:sp>
    </p:spTree>
    <p:extLst>
      <p:ext uri="{BB962C8B-B14F-4D97-AF65-F5344CB8AC3E}">
        <p14:creationId xmlns:p14="http://schemas.microsoft.com/office/powerpoint/2010/main" val="270351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Try </a:t>
            </a:r>
            <a:r>
              <a:rPr lang="en-US" dirty="0" smtClean="0"/>
              <a:t>to avoid the obvious</a:t>
            </a:r>
            <a:endParaRPr lang="en-US" dirty="0"/>
          </a:p>
        </p:txBody>
      </p:sp>
      <p:sp>
        <p:nvSpPr>
          <p:cNvPr id="3" name="Content Placeholder 2"/>
          <p:cNvSpPr>
            <a:spLocks noGrp="1"/>
          </p:cNvSpPr>
          <p:nvPr>
            <p:ph sz="quarter" idx="1"/>
          </p:nvPr>
        </p:nvSpPr>
        <p:spPr/>
        <p:txBody>
          <a:bodyPr/>
          <a:lstStyle/>
          <a:p>
            <a:r>
              <a:rPr lang="en-US" i="1" dirty="0" smtClean="0"/>
              <a:t>Chosen topic</a:t>
            </a:r>
            <a:r>
              <a:rPr lang="en-US" dirty="0" smtClean="0"/>
              <a:t>: a </a:t>
            </a:r>
            <a:r>
              <a:rPr lang="en-US" dirty="0" smtClean="0"/>
              <a:t>hockey team and a big game</a:t>
            </a:r>
          </a:p>
          <a:p>
            <a:pPr lvl="1"/>
            <a:r>
              <a:rPr lang="en-US" dirty="0" smtClean="0"/>
              <a:t>Write a </a:t>
            </a:r>
            <a:r>
              <a:rPr lang="en-US" dirty="0" smtClean="0"/>
              <a:t>story </a:t>
            </a:r>
            <a:r>
              <a:rPr lang="en-US" dirty="0" smtClean="0"/>
              <a:t>about being the player who missed the final shot</a:t>
            </a:r>
          </a:p>
          <a:p>
            <a:pPr lvl="1"/>
            <a:r>
              <a:rPr lang="en-US" dirty="0" smtClean="0"/>
              <a:t>Describe what that player felt as he/she went through that last moment of the game?</a:t>
            </a:r>
          </a:p>
          <a:p>
            <a:pPr lvl="2"/>
            <a:r>
              <a:rPr lang="en-US" dirty="0"/>
              <a:t>What does that look like?</a:t>
            </a:r>
          </a:p>
          <a:p>
            <a:pPr lvl="2"/>
            <a:r>
              <a:rPr lang="en-US" dirty="0"/>
              <a:t>Feel like?</a:t>
            </a:r>
          </a:p>
          <a:p>
            <a:pPr lvl="2"/>
            <a:r>
              <a:rPr lang="en-US" dirty="0"/>
              <a:t>How does this impact that person?</a:t>
            </a:r>
          </a:p>
          <a:p>
            <a:pPr marL="685800" lvl="2" indent="0">
              <a:buNone/>
            </a:pPr>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2507885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Try </a:t>
            </a:r>
            <a:r>
              <a:rPr lang="en-US" dirty="0"/>
              <a:t>to avoid the obvious</a:t>
            </a:r>
            <a:endParaRPr lang="en-CA" dirty="0"/>
          </a:p>
        </p:txBody>
      </p:sp>
      <p:sp>
        <p:nvSpPr>
          <p:cNvPr id="3" name="Content Placeholder 2"/>
          <p:cNvSpPr>
            <a:spLocks noGrp="1"/>
          </p:cNvSpPr>
          <p:nvPr>
            <p:ph sz="quarter" idx="1"/>
          </p:nvPr>
        </p:nvSpPr>
        <p:spPr/>
        <p:txBody>
          <a:bodyPr/>
          <a:lstStyle/>
          <a:p>
            <a:r>
              <a:rPr lang="en-US" dirty="0" smtClean="0"/>
              <a:t>Can you change your story so it’s not the typical response?</a:t>
            </a:r>
          </a:p>
          <a:p>
            <a:endParaRPr lang="en-US" dirty="0"/>
          </a:p>
          <a:p>
            <a:endParaRPr lang="en-CA" dirty="0"/>
          </a:p>
        </p:txBody>
      </p:sp>
    </p:spTree>
    <p:extLst>
      <p:ext uri="{BB962C8B-B14F-4D97-AF65-F5344CB8AC3E}">
        <p14:creationId xmlns:p14="http://schemas.microsoft.com/office/powerpoint/2010/main" val="19601512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66</TotalTime>
  <Words>785</Words>
  <Application>Microsoft Office PowerPoint</Application>
  <PresentationFormat>On-screen Show (4:3)</PresentationFormat>
  <Paragraphs>112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Median</vt:lpstr>
      <vt:lpstr>7 Ways to Improve Your Original Composition</vt:lpstr>
      <vt:lpstr>1. Start and end strong</vt:lpstr>
      <vt:lpstr>Examples</vt:lpstr>
      <vt:lpstr>1. Start and end strong</vt:lpstr>
      <vt:lpstr>2. Focus on a shorter time period</vt:lpstr>
      <vt:lpstr>2. Focus on a shorter time period</vt:lpstr>
      <vt:lpstr>3. Try to avoid the obvious</vt:lpstr>
      <vt:lpstr>3. Try to avoid the obvious</vt:lpstr>
      <vt:lpstr>3. Try to avoid the obvious</vt:lpstr>
      <vt:lpstr>4. Use figurative language</vt:lpstr>
      <vt:lpstr>4. Use figurative language</vt:lpstr>
      <vt:lpstr>5. Use sentence openers</vt:lpstr>
      <vt:lpstr>5. Use sentence openers</vt:lpstr>
      <vt:lpstr>6. Use strong diction</vt:lpstr>
      <vt:lpstr>6. Use strong diction</vt:lpstr>
      <vt:lpstr>7. Show vs. tell</vt:lpstr>
      <vt:lpstr>7. Show vs. tell</vt:lpstr>
      <vt:lpstr>7. Show vs. tell</vt:lpstr>
      <vt:lpstr>7. Show vs. tell</vt:lpstr>
      <vt:lpstr>7. Show vs. tell</vt:lpstr>
      <vt:lpstr>7. Show vs. tell</vt:lpstr>
      <vt:lpstr>7. Show vs. tell</vt:lpstr>
      <vt:lpstr>Practicing Showing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Ways to Improve Your Original Composition</dc:title>
  <dc:creator>teacher</dc:creator>
  <cp:lastModifiedBy>Bronwen</cp:lastModifiedBy>
  <cp:revision>11</cp:revision>
  <dcterms:created xsi:type="dcterms:W3CDTF">2013-10-03T21:59:05Z</dcterms:created>
  <dcterms:modified xsi:type="dcterms:W3CDTF">2013-10-04T03:15:35Z</dcterms:modified>
</cp:coreProperties>
</file>