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5" r:id="rId4"/>
    <p:sldId id="258" r:id="rId5"/>
    <p:sldId id="280" r:id="rId6"/>
    <p:sldId id="259" r:id="rId7"/>
    <p:sldId id="268" r:id="rId8"/>
    <p:sldId id="260" r:id="rId9"/>
    <p:sldId id="281" r:id="rId10"/>
    <p:sldId id="271" r:id="rId11"/>
    <p:sldId id="269" r:id="rId12"/>
    <p:sldId id="261" r:id="rId13"/>
    <p:sldId id="270" r:id="rId14"/>
    <p:sldId id="276" r:id="rId15"/>
    <p:sldId id="272" r:id="rId16"/>
    <p:sldId id="262" r:id="rId17"/>
    <p:sldId id="266" r:id="rId18"/>
    <p:sldId id="263" r:id="rId19"/>
    <p:sldId id="273" r:id="rId20"/>
    <p:sldId id="264" r:id="rId21"/>
    <p:sldId id="277" r:id="rId22"/>
    <p:sldId id="279" r:id="rId23"/>
    <p:sldId id="278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7479-7B98-4D80-AB6E-9E771D8830D2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F9F78-0ED9-453F-B0D7-77F7F2D54E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05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9F78-0ED9-453F-B0D7-77F7F2D54E7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48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9F78-0ED9-453F-B0D7-77F7F2D54E7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2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believed the Victorian era was better than the past</a:t>
            </a:r>
            <a:r>
              <a:rPr lang="en-US" baseline="0" dirty="0" smtClean="0"/>
              <a:t> and that it would continue to improve.  This was based on the fact that the material condition of people in all social classes had steadily improved.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9F78-0ED9-453F-B0D7-77F7F2D54E7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85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D15B8C-288E-4C1E-8E3B-7F7376F387D4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F351E2-8639-461D-82A8-0D6E8CA5A68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Victorian Period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1830-1900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55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intellectual progress occurred at this time as well.</a:t>
            </a:r>
          </a:p>
          <a:p>
            <a:endParaRPr lang="en-US" dirty="0"/>
          </a:p>
          <a:p>
            <a:r>
              <a:rPr lang="en-US" dirty="0" smtClean="0"/>
              <a:t>Many great thinkers made developments.</a:t>
            </a:r>
          </a:p>
          <a:p>
            <a:pPr lvl="1"/>
            <a:r>
              <a:rPr lang="en-US" dirty="0" smtClean="0"/>
              <a:t>Charles Darwin</a:t>
            </a:r>
          </a:p>
          <a:p>
            <a:pPr lvl="1"/>
            <a:r>
              <a:rPr lang="en-US" dirty="0" smtClean="0"/>
              <a:t>Adam Smith </a:t>
            </a:r>
          </a:p>
          <a:p>
            <a:pPr lvl="1"/>
            <a:r>
              <a:rPr lang="en-US" dirty="0" smtClean="0"/>
              <a:t>Matthew Arnold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41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Voting Reform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First Reform Bill </a:t>
            </a:r>
            <a:r>
              <a:rPr lang="en-US" dirty="0"/>
              <a:t>in 1832 extended vote to all men who owned property worth 10 </a:t>
            </a:r>
            <a:r>
              <a:rPr lang="en-US" dirty="0" smtClean="0"/>
              <a:t>pounds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Second Reform Act </a:t>
            </a:r>
            <a:r>
              <a:rPr lang="en-US" dirty="0"/>
              <a:t>in 1867 gave the right to vote to working-class men (except agricultural </a:t>
            </a:r>
            <a:r>
              <a:rPr lang="en-US" dirty="0" smtClean="0"/>
              <a:t>workers)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Women </a:t>
            </a:r>
            <a:r>
              <a:rPr lang="en-US" i="1" dirty="0"/>
              <a:t>for suffrage </a:t>
            </a:r>
            <a:r>
              <a:rPr lang="en-US" dirty="0"/>
              <a:t>– did not succeed until 1918 (30 &amp; </a:t>
            </a:r>
            <a:r>
              <a:rPr lang="en-US" dirty="0" smtClean="0"/>
              <a:t>over)</a:t>
            </a:r>
          </a:p>
          <a:p>
            <a:pPr lvl="1">
              <a:lnSpc>
                <a:spcPct val="90000"/>
              </a:lnSpc>
            </a:pP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U</a:t>
            </a:r>
            <a:r>
              <a:rPr lang="en-US" dirty="0" smtClean="0"/>
              <a:t>niversal </a:t>
            </a:r>
            <a:r>
              <a:rPr lang="en-US" dirty="0"/>
              <a:t>adult suffrage 1928 extended vote to women at age 21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74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Factory Acts </a:t>
            </a:r>
            <a:r>
              <a:rPr lang="en-US" dirty="0"/>
              <a:t>– limited child &amp; women labor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State supported schools est. in 1870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Literacy rate increased from 40% to 90% from 1840-1900.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33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Decorum and Etiquette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progressing materially, many Victorians saw themselves as </a:t>
            </a:r>
            <a:r>
              <a:rPr lang="en-US" b="1" dirty="0" smtClean="0"/>
              <a:t>progressing morally</a:t>
            </a:r>
            <a:r>
              <a:rPr lang="en-US" dirty="0" smtClean="0"/>
              <a:t> and </a:t>
            </a:r>
            <a:r>
              <a:rPr lang="en-US" b="1" dirty="0" smtClean="0"/>
              <a:t>intellectually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/>
              <a:t>Decorum: </a:t>
            </a:r>
            <a:r>
              <a:rPr lang="en-US" sz="3200" dirty="0" smtClean="0"/>
              <a:t>appropriateness </a:t>
            </a:r>
            <a:r>
              <a:rPr lang="en-US" sz="3200" dirty="0"/>
              <a:t>of </a:t>
            </a:r>
            <a:r>
              <a:rPr lang="en-US" sz="3200" dirty="0" err="1" smtClean="0"/>
              <a:t>behaviour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 smtClean="0"/>
              <a:t>conduct</a:t>
            </a: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 smtClean="0"/>
          </a:p>
          <a:p>
            <a:r>
              <a:rPr lang="en-US" b="1" dirty="0" smtClean="0"/>
              <a:t>Etiquette: </a:t>
            </a:r>
            <a:r>
              <a:rPr lang="en-US" dirty="0"/>
              <a:t>conventional requirements as to social </a:t>
            </a:r>
            <a:r>
              <a:rPr lang="en-US" dirty="0" smtClean="0"/>
              <a:t>behavior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17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Decorum and Etiquette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throughtintedglass.files.wordpress.com/2011/03/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5213"/>
            <a:ext cx="5497438" cy="43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_BUWERsI3ztc/THfkvV2EbWI/AAAAAAAAAE0/nSbvxTZEFaA/s1600/hints-on-etiqu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18995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Decorum and Etiquette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Victorian </a:t>
            </a:r>
            <a:r>
              <a:rPr lang="en-US" b="1" dirty="0" smtClean="0"/>
              <a:t>Decorum</a:t>
            </a:r>
          </a:p>
          <a:p>
            <a:pPr lvl="1"/>
            <a:r>
              <a:rPr lang="en-US" dirty="0"/>
              <a:t>The belief that life would be improved if it became more refined, rationally organized, better policed and safer.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Victorian Etiquette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set of rules for society that were to be strictly followed.</a:t>
            </a:r>
          </a:p>
          <a:p>
            <a:pPr lvl="1"/>
            <a:r>
              <a:rPr lang="en-US" dirty="0" smtClean="0"/>
              <a:t>Ex. Women were expected to marry and take care of the home.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Decorum and Etiquette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Paradox of progress</a:t>
            </a:r>
          </a:p>
          <a:p>
            <a:pPr lvl="1"/>
            <a:r>
              <a:rPr lang="en-US" dirty="0" smtClean="0"/>
              <a:t>Victorian – synonym for prude; extreme repression</a:t>
            </a:r>
          </a:p>
          <a:p>
            <a:pPr lvl="1"/>
            <a:endParaRPr lang="en-US" dirty="0"/>
          </a:p>
          <a:p>
            <a:r>
              <a:rPr lang="en-US" dirty="0" smtClean="0"/>
              <a:t>Examples of Victorian repression</a:t>
            </a:r>
          </a:p>
          <a:p>
            <a:pPr lvl="1"/>
            <a:r>
              <a:rPr lang="en-US" dirty="0" smtClean="0"/>
              <a:t>Furniture </a:t>
            </a:r>
            <a:r>
              <a:rPr lang="en-US" dirty="0"/>
              <a:t>legs had to be concealed under heavy cloth not to be “suggestive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Words were altered in books and magazines so as not to offend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Information about sexually transmitted diseases was eliminated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Censorship of writers: no mention of “sex, birth, or death”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1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Decorum and Etiquette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woman’s role</a:t>
            </a:r>
            <a:endParaRPr lang="en-US" dirty="0"/>
          </a:p>
          <a:p>
            <a:pPr lvl="1"/>
            <a:r>
              <a:rPr lang="en-US" dirty="0" smtClean="0"/>
              <a:t>Victorian </a:t>
            </a:r>
            <a:r>
              <a:rPr lang="en-US" dirty="0"/>
              <a:t>private lives – autocratic father </a:t>
            </a:r>
            <a:r>
              <a:rPr lang="en-US" dirty="0" smtClean="0"/>
              <a:t>figure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Women – subject to male </a:t>
            </a:r>
            <a:r>
              <a:rPr lang="en-US" dirty="0" smtClean="0"/>
              <a:t>authority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Middle-class women expected to marry &amp; make home a “refuge” for </a:t>
            </a:r>
            <a:r>
              <a:rPr lang="en-US" dirty="0" smtClean="0"/>
              <a:t>husband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Women had few occupations open to </a:t>
            </a:r>
            <a:r>
              <a:rPr lang="en-US" dirty="0" smtClean="0"/>
              <a:t>them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Unmarried women often portrayed in comedy by male writers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90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Writers began to wonder if progress was really occurring.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Influenced by materialism</a:t>
            </a:r>
            <a:r>
              <a:rPr lang="en-US" dirty="0"/>
              <a:t>, secularism, vulgarity, and sheer waste that accompanied Victorian </a:t>
            </a:r>
            <a:r>
              <a:rPr lang="en-US" dirty="0" smtClean="0"/>
              <a:t>progress.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Trust in transcendental </a:t>
            </a:r>
            <a:r>
              <a:rPr lang="en-US" dirty="0" smtClean="0"/>
              <a:t>power (God) </a:t>
            </a:r>
            <a:r>
              <a:rPr lang="en-US" dirty="0"/>
              <a:t>gave way to uncertainty </a:t>
            </a:r>
            <a:r>
              <a:rPr lang="en-US" dirty="0" smtClean="0"/>
              <a:t>and </a:t>
            </a:r>
            <a:r>
              <a:rPr lang="en-US" dirty="0"/>
              <a:t>spiritual doubt.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0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and Colonialism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Empire</a:t>
            </a:r>
            <a:r>
              <a:rPr lang="en-US" dirty="0"/>
              <a:t>:  imperial or imperialistic sovereignty, domination, or </a:t>
            </a:r>
            <a:r>
              <a:rPr lang="en-US" dirty="0" smtClean="0"/>
              <a:t>control</a:t>
            </a:r>
          </a:p>
          <a:p>
            <a:pPr marL="118872" indent="0">
              <a:buNone/>
            </a:pPr>
            <a:endParaRPr lang="en-CA" dirty="0"/>
          </a:p>
          <a:p>
            <a:r>
              <a:rPr lang="en-US" b="1" dirty="0"/>
              <a:t>Colonialism:</a:t>
            </a:r>
            <a:r>
              <a:rPr lang="en-US" dirty="0"/>
              <a:t> the control of one nation by “transplanted” people of another nation — often a geographically distant nation that has a different culture and dominant racial or ethnic group.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9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Victorian Period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times in history have names to represent the era</a:t>
            </a:r>
          </a:p>
          <a:p>
            <a:endParaRPr lang="en-US" dirty="0"/>
          </a:p>
          <a:p>
            <a:r>
              <a:rPr lang="en-US" b="1" dirty="0" smtClean="0"/>
              <a:t>1830-1900 </a:t>
            </a:r>
            <a:r>
              <a:rPr lang="en-US" dirty="0" smtClean="0"/>
              <a:t>is know as the </a:t>
            </a:r>
            <a:r>
              <a:rPr lang="en-US" b="1" dirty="0" smtClean="0"/>
              <a:t>Victorian Period </a:t>
            </a:r>
            <a:r>
              <a:rPr lang="en-US" dirty="0" smtClean="0"/>
              <a:t>in Britain</a:t>
            </a:r>
          </a:p>
          <a:p>
            <a:endParaRPr lang="en-US" dirty="0"/>
          </a:p>
          <a:p>
            <a:r>
              <a:rPr lang="en-US" b="1" dirty="0" smtClean="0"/>
              <a:t>Queen Victoria </a:t>
            </a:r>
            <a:r>
              <a:rPr lang="en-US" dirty="0" smtClean="0"/>
              <a:t>reigned during this time</a:t>
            </a:r>
          </a:p>
          <a:p>
            <a:pPr lvl="1"/>
            <a:r>
              <a:rPr lang="en-US" dirty="0" smtClean="0"/>
              <a:t>1832-1901 –a very long reign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9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and Colonialism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Britain continued to expand its empire by </a:t>
            </a:r>
            <a:r>
              <a:rPr lang="en-US" b="1" dirty="0" smtClean="0"/>
              <a:t>acquiring colonies </a:t>
            </a:r>
            <a:r>
              <a:rPr lang="en-US" dirty="0" smtClean="0"/>
              <a:t>around the world. </a:t>
            </a:r>
          </a:p>
          <a:p>
            <a:endParaRPr lang="en-CA" dirty="0" smtClean="0"/>
          </a:p>
          <a:p>
            <a:r>
              <a:rPr lang="en-CA" dirty="0" smtClean="0"/>
              <a:t>“By </a:t>
            </a:r>
            <a:r>
              <a:rPr lang="en-CA" dirty="0"/>
              <a:t>the end of the nineteenth century, nearly </a:t>
            </a:r>
            <a:r>
              <a:rPr lang="en-CA" i="1" dirty="0"/>
              <a:t>one-quarter </a:t>
            </a:r>
            <a:r>
              <a:rPr lang="en-CA" dirty="0"/>
              <a:t>of the earth's land surface was part of the British Empire, and more than 400 million people were governed from Great Britain, however </a:t>
            </a:r>
            <a:r>
              <a:rPr lang="en-CA" dirty="0" smtClean="0"/>
              <a:t>nominally.” –Norton Anthology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3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and Colonialism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http://abagond.files.wordpress.com/2008/08/map_of_the_british_empire_in_the_192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7" y="1628800"/>
            <a:ext cx="6267450" cy="4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never sets…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 descr="http://www.originofnations.org/British_Empire/The%20Sun%20Never%20Set%20on%20the%20British%20Empire/The%20Sun%20Never%20Set%20on%20the%20British%20Empire_files/british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and Colonialism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22" y="5877272"/>
            <a:ext cx="6076506" cy="62068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CA" sz="2000" dirty="0"/>
              <a:t>Cartoon of John Bull as an imperial octopus, 1888</a:t>
            </a:r>
          </a:p>
        </p:txBody>
      </p:sp>
      <p:pic>
        <p:nvPicPr>
          <p:cNvPr id="4098" name="Picture 2" descr="http://www.historytoday.com/sites/default/files/john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3455"/>
            <a:ext cx="6048672" cy="38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Victorian age was one of </a:t>
            </a:r>
            <a:r>
              <a:rPr lang="en-US" b="1" dirty="0" smtClean="0"/>
              <a:t>great changes</a:t>
            </a:r>
            <a:r>
              <a:rPr lang="en-US" dirty="0" smtClean="0"/>
              <a:t>, but also one of </a:t>
            </a:r>
            <a:r>
              <a:rPr lang="en-US" b="1" dirty="0" smtClean="0"/>
              <a:t>severe repression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 a result, many writer’s turned to </a:t>
            </a:r>
            <a:r>
              <a:rPr lang="en-US" b="1" dirty="0" smtClean="0"/>
              <a:t>satire to criticize the time.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5958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Victoria</a:t>
            </a:r>
            <a:endParaRPr lang="en-CA" dirty="0"/>
          </a:p>
        </p:txBody>
      </p:sp>
      <p:pic>
        <p:nvPicPr>
          <p:cNvPr id="1026" name="Picture 2" descr="http://4.bp.blogspot.com/-iWkburCoacU/T32AtSIcG3I/AAAAAAAAAPU/neumpJ1HnIY/s1600/Queen+Victo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096344" cy="39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drVvRI6B5XvKrc3h17ew4n4777I1Lw23QfNoVCsWTrKMD8jH8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096344" cy="39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Victorian Period many great changes occurred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England became the wealthiest nation</a:t>
            </a:r>
          </a:p>
          <a:p>
            <a:pPr lvl="1"/>
            <a:r>
              <a:rPr lang="en-US" dirty="0" smtClean="0"/>
              <a:t>The British Empire expanded rapidly</a:t>
            </a:r>
          </a:p>
          <a:p>
            <a:pPr lvl="1"/>
            <a:r>
              <a:rPr lang="en-US" dirty="0" smtClean="0"/>
              <a:t>Industrial revolution</a:t>
            </a:r>
          </a:p>
          <a:p>
            <a:pPr lvl="1"/>
            <a:r>
              <a:rPr lang="en-US" dirty="0" smtClean="0"/>
              <a:t>Political and social reform</a:t>
            </a:r>
          </a:p>
          <a:p>
            <a:pPr lvl="1"/>
            <a:r>
              <a:rPr lang="en-US" dirty="0" smtClean="0"/>
              <a:t>Intellectual progress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 smtClean="0"/>
              <a:t>BUT, </a:t>
            </a:r>
            <a:r>
              <a:rPr lang="en-US" dirty="0" smtClean="0"/>
              <a:t>not all changes were considered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time of contrasts</a:t>
            </a:r>
            <a:endParaRPr lang="en-CA" dirty="0"/>
          </a:p>
        </p:txBody>
      </p:sp>
      <p:pic>
        <p:nvPicPr>
          <p:cNvPr id="7174" name="Picture 6" descr="http://2.bp.blogspot.com/-bdST3eJKHHg/UO7uo-7X9CI/AAAAAAAAABg/Jjr13UdqdGA/s1600/tumblr_m1h1nalTPu1rrtzmf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04456" cy="44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6" name="Picture 8" descr="http://www.chiddingstone.kent.sch.uk/homework/victorians/children/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64496" cy="44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Words</a:t>
            </a:r>
            <a:r>
              <a:rPr lang="en-US" smtClean="0"/>
              <a:t> </a:t>
            </a:r>
            <a:r>
              <a:rPr lang="en-US" dirty="0" smtClean="0"/>
              <a:t>that characterize the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</a:p>
          <a:p>
            <a:endParaRPr lang="en-US" dirty="0"/>
          </a:p>
          <a:p>
            <a:r>
              <a:rPr lang="en-US" dirty="0" smtClean="0"/>
              <a:t>Reform</a:t>
            </a:r>
          </a:p>
          <a:p>
            <a:endParaRPr lang="en-US" dirty="0"/>
          </a:p>
          <a:p>
            <a:r>
              <a:rPr lang="en-US" dirty="0" smtClean="0"/>
              <a:t>Decorum and Etiquette</a:t>
            </a:r>
          </a:p>
          <a:p>
            <a:endParaRPr lang="en-US" dirty="0"/>
          </a:p>
          <a:p>
            <a:r>
              <a:rPr lang="en-US" dirty="0" smtClean="0"/>
              <a:t>Doubt</a:t>
            </a:r>
          </a:p>
          <a:p>
            <a:endParaRPr lang="en-US" dirty="0"/>
          </a:p>
          <a:p>
            <a:r>
              <a:rPr lang="en-US" dirty="0" smtClean="0"/>
              <a:t>Empire and Colonialism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94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middle class saw </a:t>
            </a:r>
            <a:r>
              <a:rPr lang="en-US" b="1" dirty="0" smtClean="0"/>
              <a:t>history as a progress</a:t>
            </a:r>
          </a:p>
          <a:p>
            <a:pPr lvl="1"/>
            <a:r>
              <a:rPr lang="en-US" dirty="0" smtClean="0"/>
              <a:t>Progress that was material improvement could be seen, touched, counted and measured</a:t>
            </a:r>
            <a:endParaRPr lang="en-CA" dirty="0" smtClean="0"/>
          </a:p>
          <a:p>
            <a:endParaRPr lang="en-US" dirty="0"/>
          </a:p>
          <a:p>
            <a:r>
              <a:rPr lang="en-US" i="1" dirty="0" smtClean="0"/>
              <a:t>“The history of England is emphatically the history of progress” </a:t>
            </a:r>
            <a:r>
              <a:rPr lang="en-US" dirty="0" smtClean="0"/>
              <a:t>–Thomas Macaulay</a:t>
            </a:r>
          </a:p>
        </p:txBody>
      </p:sp>
    </p:spTree>
    <p:extLst>
      <p:ext uri="{BB962C8B-B14F-4D97-AF65-F5344CB8AC3E}">
        <p14:creationId xmlns:p14="http://schemas.microsoft.com/office/powerpoint/2010/main" val="10173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Industrial Revolution</a:t>
            </a:r>
          </a:p>
          <a:p>
            <a:pPr lvl="1"/>
            <a:r>
              <a:rPr lang="en-US" sz="2400" dirty="0" smtClean="0"/>
              <a:t>Created </a:t>
            </a:r>
            <a:r>
              <a:rPr lang="en-US" sz="2400" dirty="0"/>
              <a:t>new towns, goods, wealth, jobs for people climbing through middle </a:t>
            </a:r>
            <a:r>
              <a:rPr lang="en-US" sz="2400" dirty="0" smtClean="0"/>
              <a:t>class – </a:t>
            </a:r>
            <a:r>
              <a:rPr lang="en-US" sz="2400" i="1" dirty="0" smtClean="0"/>
              <a:t>all tactile examples of progress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Social </a:t>
            </a:r>
            <a:r>
              <a:rPr lang="en-US" sz="2400" dirty="0"/>
              <a:t>&amp; economic changes expressed in gradual political </a:t>
            </a:r>
            <a:r>
              <a:rPr lang="en-US" sz="2400" dirty="0" smtClean="0"/>
              <a:t>reforms</a:t>
            </a:r>
          </a:p>
          <a:p>
            <a:pPr lvl="2"/>
            <a:r>
              <a:rPr lang="en-US" sz="2000" dirty="0" err="1" smtClean="0"/>
              <a:t>Ie</a:t>
            </a:r>
            <a:r>
              <a:rPr lang="en-US" sz="2000" dirty="0" smtClean="0"/>
              <a:t>. Voting laws were changed to identify who could vote</a:t>
            </a:r>
          </a:p>
          <a:p>
            <a:pPr lvl="2"/>
            <a:r>
              <a:rPr lang="en-US" sz="2000" dirty="0" err="1" smtClean="0"/>
              <a:t>Ie</a:t>
            </a:r>
            <a:r>
              <a:rPr lang="en-US" sz="2000" dirty="0" smtClean="0"/>
              <a:t>. Education laws were changed to identify who could go to school</a:t>
            </a:r>
          </a:p>
          <a:p>
            <a:pPr lvl="2"/>
            <a:r>
              <a:rPr lang="en-US" sz="2000" dirty="0" err="1" smtClean="0"/>
              <a:t>Ie</a:t>
            </a:r>
            <a:r>
              <a:rPr lang="en-US" sz="2000" dirty="0" smtClean="0"/>
              <a:t>. Work laws were changed to identify who could/could not work; appropriate wages and hours, etc.</a:t>
            </a:r>
          </a:p>
          <a:p>
            <a:pPr lvl="2"/>
            <a:endParaRPr lang="en-US" sz="2000" dirty="0" smtClean="0"/>
          </a:p>
          <a:p>
            <a:pPr marL="118872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9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6" name="Picture 4" descr="http://industryandchange.files.wordpress.com/2009/01/industrial-revolution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7133"/>
            <a:ext cx="7776864" cy="46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778</Words>
  <Application>Microsoft Office PowerPoint</Application>
  <PresentationFormat>On-screen Show (4:3)</PresentationFormat>
  <Paragraphs>136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The Victorian Period</vt:lpstr>
      <vt:lpstr>The Victorian Period</vt:lpstr>
      <vt:lpstr>Queen Victoria</vt:lpstr>
      <vt:lpstr>Changes</vt:lpstr>
      <vt:lpstr>A time of contrasts</vt:lpstr>
      <vt:lpstr>Words that characterize the time</vt:lpstr>
      <vt:lpstr>Progress</vt:lpstr>
      <vt:lpstr>Progress</vt:lpstr>
      <vt:lpstr>The Industrial Revolution</vt:lpstr>
      <vt:lpstr>Progress</vt:lpstr>
      <vt:lpstr>Reform</vt:lpstr>
      <vt:lpstr>Reform</vt:lpstr>
      <vt:lpstr>Decorum and Etiquette</vt:lpstr>
      <vt:lpstr>Decorum and Etiquette</vt:lpstr>
      <vt:lpstr>Decorum and Etiquette</vt:lpstr>
      <vt:lpstr>Decorum and Etiquette</vt:lpstr>
      <vt:lpstr>Decorum and Etiquette</vt:lpstr>
      <vt:lpstr>Doubt</vt:lpstr>
      <vt:lpstr>Empire and Colonialism</vt:lpstr>
      <vt:lpstr>Empire and Colonialism</vt:lpstr>
      <vt:lpstr>Empire and Colonialism</vt:lpstr>
      <vt:lpstr>The sun never sets…</vt:lpstr>
      <vt:lpstr>Empire and Colonialism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 Period</dc:title>
  <dc:creator>Bronwen</dc:creator>
  <cp:lastModifiedBy>Bronwen</cp:lastModifiedBy>
  <cp:revision>15</cp:revision>
  <dcterms:created xsi:type="dcterms:W3CDTF">2013-03-22T20:31:14Z</dcterms:created>
  <dcterms:modified xsi:type="dcterms:W3CDTF">2013-03-22T22:34:19Z</dcterms:modified>
</cp:coreProperties>
</file>