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67CF-AF30-4737-8F45-3C2483AB16CE}" type="datetimeFigureOut">
              <a:rPr lang="en-CA" smtClean="0"/>
              <a:pPr/>
              <a:t>14/05/2013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5D4-E8F1-4729-8B12-7C1BA414069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67CF-AF30-4737-8F45-3C2483AB16CE}" type="datetimeFigureOut">
              <a:rPr lang="en-CA" smtClean="0"/>
              <a:pPr/>
              <a:t>14/05/2013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5D4-E8F1-4729-8B12-7C1BA414069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67CF-AF30-4737-8F45-3C2483AB16CE}" type="datetimeFigureOut">
              <a:rPr lang="en-CA" smtClean="0"/>
              <a:pPr/>
              <a:t>14/05/2013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5D4-E8F1-4729-8B12-7C1BA414069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67CF-AF30-4737-8F45-3C2483AB16CE}" type="datetimeFigureOut">
              <a:rPr lang="en-CA" smtClean="0"/>
              <a:pPr/>
              <a:t>14/05/2013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5D4-E8F1-4729-8B12-7C1BA414069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67CF-AF30-4737-8F45-3C2483AB16CE}" type="datetimeFigureOut">
              <a:rPr lang="en-CA" smtClean="0"/>
              <a:pPr/>
              <a:t>14/05/2013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5D4-E8F1-4729-8B12-7C1BA414069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67CF-AF30-4737-8F45-3C2483AB16CE}" type="datetimeFigureOut">
              <a:rPr lang="en-CA" smtClean="0"/>
              <a:pPr/>
              <a:t>14/05/2013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5D4-E8F1-4729-8B12-7C1BA414069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67CF-AF30-4737-8F45-3C2483AB16CE}" type="datetimeFigureOut">
              <a:rPr lang="en-CA" smtClean="0"/>
              <a:pPr/>
              <a:t>14/05/2013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5D4-E8F1-4729-8B12-7C1BA414069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67CF-AF30-4737-8F45-3C2483AB16CE}" type="datetimeFigureOut">
              <a:rPr lang="en-CA" smtClean="0"/>
              <a:pPr/>
              <a:t>14/05/2013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5D4-E8F1-4729-8B12-7C1BA414069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67CF-AF30-4737-8F45-3C2483AB16CE}" type="datetimeFigureOut">
              <a:rPr lang="en-CA" smtClean="0"/>
              <a:pPr/>
              <a:t>14/05/2013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5D4-E8F1-4729-8B12-7C1BA414069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67CF-AF30-4737-8F45-3C2483AB16CE}" type="datetimeFigureOut">
              <a:rPr lang="en-CA" smtClean="0"/>
              <a:pPr/>
              <a:t>14/05/2013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5D4-E8F1-4729-8B12-7C1BA414069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2C367CF-AF30-4737-8F45-3C2483AB16CE}" type="datetimeFigureOut">
              <a:rPr lang="en-CA" smtClean="0"/>
              <a:pPr/>
              <a:t>14/05/2013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4F945D4-E8F1-4729-8B12-7C1BA414069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2C367CF-AF30-4737-8F45-3C2483AB16CE}" type="datetimeFigureOut">
              <a:rPr lang="en-CA" smtClean="0"/>
              <a:pPr/>
              <a:t>14/05/2013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4F945D4-E8F1-4729-8B12-7C1BA414069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T5_0AGdF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T5_0AGdFi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Tone and Mood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836712"/>
            <a:ext cx="2695575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Bouncing</a:t>
            </a:r>
            <a:r>
              <a:rPr lang="en-US" dirty="0"/>
              <a:t> into the room, </a:t>
            </a:r>
            <a:r>
              <a:rPr lang="en-US" b="1" dirty="0"/>
              <a:t>she lit </a:t>
            </a:r>
            <a:r>
              <a:rPr lang="en-US" dirty="0"/>
              <a:t>up the vicinity with a </a:t>
            </a:r>
            <a:r>
              <a:rPr lang="en-US" b="1" dirty="0"/>
              <a:t>joyous glow </a:t>
            </a:r>
            <a:r>
              <a:rPr lang="en-US" dirty="0"/>
              <a:t>on her face as she told about her fiancé and their wedding plans.</a:t>
            </a:r>
          </a:p>
          <a:p>
            <a:endParaRPr lang="en-US" dirty="0" smtClean="0"/>
          </a:p>
          <a:p>
            <a:pPr marL="118872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21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Storming</a:t>
            </a:r>
            <a:r>
              <a:rPr lang="en-US" dirty="0" smtClean="0"/>
              <a:t> into the room, she </a:t>
            </a:r>
            <a:r>
              <a:rPr lang="en-US" b="1" dirty="0" smtClean="0"/>
              <a:t>dominated</a:t>
            </a:r>
            <a:r>
              <a:rPr lang="en-US" dirty="0" smtClean="0"/>
              <a:t> the vicinity with a </a:t>
            </a:r>
            <a:r>
              <a:rPr lang="en-US" b="1" dirty="0" smtClean="0"/>
              <a:t>murderous look </a:t>
            </a:r>
            <a:r>
              <a:rPr lang="en-US" dirty="0" smtClean="0"/>
              <a:t>on her face as she told about her fiancé and their wedding plans. </a:t>
            </a:r>
          </a:p>
          <a:p>
            <a:endParaRPr lang="en-US" dirty="0"/>
          </a:p>
          <a:p>
            <a:r>
              <a:rPr lang="en-US" dirty="0" smtClean="0"/>
              <a:t>What is the tone of this re-written sentence?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004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Partners -- 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Determine the tone of the sentence, and circle the key word(s) indicating that tone</a:t>
            </a:r>
            <a:r>
              <a:rPr lang="en-CA" dirty="0" smtClean="0"/>
              <a:t>.</a:t>
            </a:r>
          </a:p>
          <a:p>
            <a:pPr lvl="0"/>
            <a:endParaRPr lang="en-CA" dirty="0"/>
          </a:p>
          <a:p>
            <a:pPr lvl="0"/>
            <a:r>
              <a:rPr lang="en-CA" dirty="0"/>
              <a:t>Re-write the sentence, changing the key words to create a different tone</a:t>
            </a:r>
            <a:r>
              <a:rPr lang="en-CA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Identify the mood of the sentence.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43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attitude the author </a:t>
            </a:r>
            <a:r>
              <a:rPr lang="en-US" dirty="0"/>
              <a:t>seems to take </a:t>
            </a:r>
            <a:r>
              <a:rPr lang="en-US" b="1" dirty="0"/>
              <a:t>toward his material</a:t>
            </a:r>
            <a:r>
              <a:rPr lang="en-US" dirty="0"/>
              <a:t>, </a:t>
            </a:r>
            <a:r>
              <a:rPr lang="en-US" b="1" dirty="0"/>
              <a:t>his audience, or </a:t>
            </a:r>
            <a:r>
              <a:rPr lang="en-US" b="1" dirty="0" smtClean="0"/>
              <a:t>both.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conveyed by changes in voice and manner, and the use of rhetorical devices.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Two </a:t>
            </a:r>
            <a:r>
              <a:rPr lang="en-US" dirty="0"/>
              <a:t>authors can portray vastly different tones about similar subject </a:t>
            </a:r>
            <a:r>
              <a:rPr lang="en-US" dirty="0" smtClean="0"/>
              <a:t>matter. </a:t>
            </a:r>
          </a:p>
          <a:p>
            <a:pPr lvl="1"/>
            <a:r>
              <a:rPr lang="en-US" dirty="0" smtClean="0"/>
              <a:t>Ex. gentle</a:t>
            </a:r>
            <a:r>
              <a:rPr lang="en-US" dirty="0"/>
              <a:t>, satiric, persuasive, critical, pleading, harsh, etc</a:t>
            </a:r>
            <a:r>
              <a:rPr lang="en-US" dirty="0" smtClean="0"/>
              <a:t>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74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prevailing mood or feeling of a literary </a:t>
            </a:r>
            <a:r>
              <a:rPr lang="en-US" dirty="0" smtClean="0"/>
              <a:t>work.</a:t>
            </a:r>
          </a:p>
          <a:p>
            <a:endParaRPr lang="en-US" dirty="0"/>
          </a:p>
          <a:p>
            <a:r>
              <a:rPr lang="en-US" dirty="0" smtClean="0"/>
              <a:t>What the reader feels when reading. </a:t>
            </a:r>
            <a:endParaRPr lang="en-CA" dirty="0"/>
          </a:p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413" y="4077072"/>
            <a:ext cx="3995142" cy="2451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08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 </a:t>
            </a:r>
            <a:r>
              <a:rPr lang="en-US" dirty="0" err="1" smtClean="0"/>
              <a:t>Poppins</a:t>
            </a:r>
            <a:r>
              <a:rPr lang="en-US" dirty="0" smtClean="0"/>
              <a:t> Original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Google original Mary Poppins trailer on YouTube.</a:t>
            </a:r>
          </a:p>
          <a:p>
            <a:endParaRPr lang="en-US" dirty="0"/>
          </a:p>
          <a:p>
            <a:r>
              <a:rPr lang="en-US" dirty="0" smtClean="0"/>
              <a:t>All links lead to the wrong version. </a:t>
            </a:r>
            <a:endParaRPr lang="en-CA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41473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Mary </a:t>
            </a:r>
            <a:r>
              <a:rPr lang="en-CA" dirty="0" err="1" smtClean="0"/>
              <a:t>Poppins</a:t>
            </a:r>
            <a:r>
              <a:rPr lang="en-CA" dirty="0" smtClean="0"/>
              <a:t>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http://www.youtube.com/watch?v=2T5_0AGdFic</a:t>
            </a:r>
            <a:r>
              <a:rPr lang="en-CA" dirty="0" smtClean="0"/>
              <a:t> (Mary </a:t>
            </a:r>
            <a:r>
              <a:rPr lang="en-CA" dirty="0" err="1" smtClean="0"/>
              <a:t>Poppins</a:t>
            </a:r>
            <a:r>
              <a:rPr lang="en-CA" dirty="0" smtClean="0"/>
              <a:t> Scary)</a:t>
            </a:r>
          </a:p>
          <a:p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Denotation --Review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literal or dictionary meaning of a word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Ex. Snake = </a:t>
            </a:r>
            <a:r>
              <a:rPr lang="en-CA" dirty="0" smtClean="0"/>
              <a:t>any </a:t>
            </a:r>
            <a:r>
              <a:rPr lang="en-CA" dirty="0"/>
              <a:t>of numerous limbless, scaly, elongate reptiles of the suborder </a:t>
            </a:r>
            <a:r>
              <a:rPr lang="en-CA" dirty="0" smtClean="0"/>
              <a:t>Serpents. </a:t>
            </a:r>
            <a:endParaRPr lang="en-CA" dirty="0"/>
          </a:p>
          <a:p>
            <a:endParaRPr lang="en-CA" dirty="0"/>
          </a:p>
        </p:txBody>
      </p:sp>
      <p:pic>
        <p:nvPicPr>
          <p:cNvPr id="1026" name="Picture 2" descr="C:\Users\Bronwen\AppData\Local\Microsoft\Windows\Temporary Internet Files\Content.IE5\BFZT3N8C\MC9004174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77072"/>
            <a:ext cx="295232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10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Connotation --Review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Implications or suggestions that are evoked by a word.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may be highly individual word associations with powerful experiences, or more general, culturally conditioned associations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Ex. You are such a snake.</a:t>
            </a:r>
          </a:p>
          <a:p>
            <a:pPr lvl="1"/>
            <a:r>
              <a:rPr lang="en-US" dirty="0" smtClean="0"/>
              <a:t>What is the implied meaning?</a:t>
            </a:r>
            <a:endParaRPr lang="en-CA" dirty="0"/>
          </a:p>
          <a:p>
            <a:endParaRPr lang="en-CA" dirty="0"/>
          </a:p>
        </p:txBody>
      </p:sp>
      <p:pic>
        <p:nvPicPr>
          <p:cNvPr id="2050" name="Picture 2" descr="C:\Users\Bronwen\AppData\Local\Microsoft\Windows\Temporary Internet Files\Content.IE5\9AWV5YUW\MC9003244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25144"/>
            <a:ext cx="2016224" cy="155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33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 = word choice</a:t>
            </a:r>
          </a:p>
          <a:p>
            <a:endParaRPr lang="en-US" dirty="0"/>
          </a:p>
          <a:p>
            <a:r>
              <a:rPr lang="en-US" dirty="0" smtClean="0"/>
              <a:t>The words writers choose to use help the reader understand the author’s tone.</a:t>
            </a:r>
          </a:p>
          <a:p>
            <a:endParaRPr lang="en-US" dirty="0"/>
          </a:p>
          <a:p>
            <a:r>
              <a:rPr lang="en-US" dirty="0" smtClean="0"/>
              <a:t>Often writers use words which have connotations.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437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Bouncing into the room, she lit up the vicinity with a joyous glow on her face as she told about her fiancé and their wedding plans.</a:t>
            </a:r>
          </a:p>
          <a:p>
            <a:endParaRPr lang="en-US" dirty="0"/>
          </a:p>
          <a:p>
            <a:r>
              <a:rPr lang="en-US" dirty="0" smtClean="0"/>
              <a:t>Which words help the reader establish tone?</a:t>
            </a:r>
          </a:p>
          <a:p>
            <a:r>
              <a:rPr lang="en-US" dirty="0" smtClean="0"/>
              <a:t>What is the tone of this sentence?</a:t>
            </a:r>
          </a:p>
          <a:p>
            <a:r>
              <a:rPr lang="en-US" dirty="0" smtClean="0"/>
              <a:t>What is the mood?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574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110</TotalTime>
  <Words>344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Tone and Mood</vt:lpstr>
      <vt:lpstr>Tone</vt:lpstr>
      <vt:lpstr>Mood</vt:lpstr>
      <vt:lpstr>Mary Poppins Original</vt:lpstr>
      <vt:lpstr>Mary Poppins New</vt:lpstr>
      <vt:lpstr>Denotation --Review</vt:lpstr>
      <vt:lpstr>Connotation --Review</vt:lpstr>
      <vt:lpstr>Diction</vt:lpstr>
      <vt:lpstr>Practice</vt:lpstr>
      <vt:lpstr>Practice</vt:lpstr>
      <vt:lpstr>Practice</vt:lpstr>
      <vt:lpstr>In Partners --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Terms</dc:title>
  <dc:creator>Bronwen</dc:creator>
  <cp:lastModifiedBy>Bronwen</cp:lastModifiedBy>
  <cp:revision>18</cp:revision>
  <dcterms:created xsi:type="dcterms:W3CDTF">2012-04-17T16:15:57Z</dcterms:created>
  <dcterms:modified xsi:type="dcterms:W3CDTF">2013-05-15T05:15:40Z</dcterms:modified>
</cp:coreProperties>
</file>