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F1D18D-F747-40E4-B9DE-EC12BAB3C5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6914BA-BDC5-460E-A90E-FFF2DAFB45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Original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Hints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in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bored writing it, your marker is bored reading it</a:t>
            </a:r>
          </a:p>
          <a:p>
            <a:endParaRPr lang="en-US" dirty="0"/>
          </a:p>
          <a:p>
            <a:r>
              <a:rPr lang="en-US" dirty="0" smtClean="0"/>
              <a:t>Think about the obvious answer to the prompt and then avoid it!</a:t>
            </a:r>
          </a:p>
          <a:p>
            <a:endParaRPr lang="en-US" dirty="0"/>
          </a:p>
          <a:p>
            <a:r>
              <a:rPr lang="en-US" dirty="0" smtClean="0"/>
              <a:t>We recommend writing a </a:t>
            </a:r>
            <a:r>
              <a:rPr lang="en-US" b="1" dirty="0" smtClean="0"/>
              <a:t>narrative essay</a:t>
            </a:r>
            <a:endParaRPr lang="en-US" dirty="0" smtClean="0"/>
          </a:p>
          <a:p>
            <a:pPr lvl="1"/>
            <a:r>
              <a:rPr lang="en-US" dirty="0" smtClean="0"/>
              <a:t>Would you rather listen to a lecture or go see a movie?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time thinking and planning your response</a:t>
            </a:r>
          </a:p>
          <a:p>
            <a:endParaRPr lang="en-US" dirty="0" smtClean="0"/>
          </a:p>
          <a:p>
            <a:r>
              <a:rPr lang="en-US" dirty="0" smtClean="0"/>
              <a:t>Most prompts have two parts; be sure to answer both sides.</a:t>
            </a:r>
          </a:p>
          <a:p>
            <a:pPr lvl="1"/>
            <a:r>
              <a:rPr lang="en-US" dirty="0" smtClean="0"/>
              <a:t>Ex. </a:t>
            </a:r>
            <a:r>
              <a:rPr lang="en-US" i="1" dirty="0" smtClean="0"/>
              <a:t>Certain events </a:t>
            </a:r>
            <a:r>
              <a:rPr lang="en-US" dirty="0" smtClean="0"/>
              <a:t>mark the </a:t>
            </a:r>
            <a:r>
              <a:rPr lang="en-US" u="sng" dirty="0" smtClean="0"/>
              <a:t>beginning of maturity.</a:t>
            </a:r>
          </a:p>
          <a:p>
            <a:endParaRPr lang="en-US" dirty="0"/>
          </a:p>
          <a:p>
            <a:r>
              <a:rPr lang="en-US" dirty="0" smtClean="0"/>
              <a:t>Avoid the stone skipping method by quickly touching on several topics</a:t>
            </a:r>
          </a:p>
          <a:p>
            <a:pPr lvl="1"/>
            <a:r>
              <a:rPr lang="en-US" dirty="0" smtClean="0"/>
              <a:t>Choose </a:t>
            </a:r>
            <a:r>
              <a:rPr lang="en-US" u="sng" dirty="0" smtClean="0"/>
              <a:t>one</a:t>
            </a:r>
            <a:r>
              <a:rPr lang="en-US" dirty="0" smtClean="0"/>
              <a:t> and do it really well</a:t>
            </a:r>
          </a:p>
        </p:txBody>
      </p:sp>
    </p:spTree>
    <p:extLst>
      <p:ext uri="{BB962C8B-B14F-4D97-AF65-F5344CB8AC3E}">
        <p14:creationId xmlns:p14="http://schemas.microsoft.com/office/powerpoint/2010/main" val="17239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carefully about 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Seriously think if you want to negate the topic</a:t>
            </a:r>
          </a:p>
          <a:p>
            <a:pPr lvl="1"/>
            <a:r>
              <a:rPr lang="en-US" dirty="0" smtClean="0"/>
              <a:t>To negate: to argue against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Some don’t quite work, but you might be halfway through before you realize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correct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 conclusion” and “In summary” are not narrative writing techniques</a:t>
            </a:r>
          </a:p>
          <a:p>
            <a:endParaRPr lang="en-US" dirty="0"/>
          </a:p>
          <a:p>
            <a:r>
              <a:rPr lang="en-US" dirty="0" smtClean="0"/>
              <a:t>Make sure you know what a narrative essays looks like</a:t>
            </a:r>
          </a:p>
        </p:txBody>
      </p:sp>
    </p:spTree>
    <p:extLst>
      <p:ext uri="{BB962C8B-B14F-4D97-AF65-F5344CB8AC3E}">
        <p14:creationId xmlns:p14="http://schemas.microsoft.com/office/powerpoint/2010/main" val="128190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don’t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was angry when I entered the room and my teacher was annoyed.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VS.</a:t>
            </a:r>
          </a:p>
          <a:p>
            <a:endParaRPr lang="en-US" dirty="0"/>
          </a:p>
          <a:p>
            <a:r>
              <a:rPr lang="en-US" dirty="0" smtClean="0"/>
              <a:t>The walls shook violently as I slammed the classroom door upon entering.  My English teacher, Ms. McCann</a:t>
            </a:r>
            <a:r>
              <a:rPr lang="en-US" smtClean="0"/>
              <a:t>, glanced </a:t>
            </a:r>
            <a:r>
              <a:rPr lang="en-US" dirty="0" smtClean="0"/>
              <a:t>over, coked on eyebrow and shot me a cold stare as she waited for me to take a seat.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2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Happy, mad, sad, glad bad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VS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Elated, irate, glum, appeased, unfortunate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know how to correctly integrate dialogue, use it</a:t>
            </a:r>
          </a:p>
          <a:p>
            <a:endParaRPr lang="en-US" dirty="0"/>
          </a:p>
          <a:p>
            <a:r>
              <a:rPr lang="en-US" dirty="0" smtClean="0"/>
              <a:t>If you don’t, be careful!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paper I will … </a:t>
            </a:r>
          </a:p>
          <a:p>
            <a:r>
              <a:rPr lang="en-US" dirty="0" smtClean="0"/>
              <a:t>It is very interesting/important because…</a:t>
            </a:r>
          </a:p>
          <a:p>
            <a:r>
              <a:rPr lang="en-US" dirty="0" smtClean="0"/>
              <a:t>As you can see…</a:t>
            </a:r>
          </a:p>
          <a:p>
            <a:r>
              <a:rPr lang="en-US" dirty="0" smtClean="0"/>
              <a:t>It was a dark and stormy night…</a:t>
            </a:r>
          </a:p>
          <a:p>
            <a:r>
              <a:rPr lang="en-US" dirty="0" smtClean="0"/>
              <a:t>The universe is a strange and wonderful thing…</a:t>
            </a:r>
          </a:p>
          <a:p>
            <a:r>
              <a:rPr lang="en-US" dirty="0" smtClean="0"/>
              <a:t>And then I woke up…</a:t>
            </a:r>
          </a:p>
          <a:p>
            <a:r>
              <a:rPr lang="en-US" dirty="0" smtClean="0"/>
              <a:t>So you can see that I have proven…</a:t>
            </a:r>
          </a:p>
        </p:txBody>
      </p:sp>
    </p:spTree>
    <p:extLst>
      <p:ext uri="{BB962C8B-B14F-4D97-AF65-F5344CB8AC3E}">
        <p14:creationId xmlns:p14="http://schemas.microsoft.com/office/powerpoint/2010/main" val="24646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270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The Original Composition</vt:lpstr>
      <vt:lpstr>Make in interesting</vt:lpstr>
      <vt:lpstr>Plan your response</vt:lpstr>
      <vt:lpstr>Think carefully about negation</vt:lpstr>
      <vt:lpstr>Use the correct writing style</vt:lpstr>
      <vt:lpstr>Show don’t tell</vt:lpstr>
      <vt:lpstr>Think about diction</vt:lpstr>
      <vt:lpstr>Be careful with dialogue</vt:lpstr>
      <vt:lpstr>Don’t do this!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Original Composition</dc:title>
  <dc:creator>teacher</dc:creator>
  <cp:lastModifiedBy>teacher</cp:lastModifiedBy>
  <cp:revision>7</cp:revision>
  <dcterms:created xsi:type="dcterms:W3CDTF">2012-09-12T18:01:26Z</dcterms:created>
  <dcterms:modified xsi:type="dcterms:W3CDTF">2012-09-12T19:38:02Z</dcterms:modified>
</cp:coreProperties>
</file>