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9" r:id="rId10"/>
    <p:sldId id="270" r:id="rId11"/>
    <p:sldId id="271" r:id="rId12"/>
    <p:sldId id="272" r:id="rId13"/>
    <p:sldId id="276" r:id="rId14"/>
    <p:sldId id="273" r:id="rId15"/>
    <p:sldId id="274" r:id="rId16"/>
    <p:sldId id="275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1AF0B0-8826-427C-9BD9-9FD0895D43A6}" type="datetimeFigureOut">
              <a:rPr lang="en-CA" smtClean="0"/>
              <a:t>03/05/2015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5BC0E7-3652-4EBD-9210-22400A1A29D3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F0B0-8826-427C-9BD9-9FD0895D43A6}" type="datetimeFigureOut">
              <a:rPr lang="en-CA" smtClean="0"/>
              <a:t>03/05/2015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0E7-3652-4EBD-9210-22400A1A29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F0B0-8826-427C-9BD9-9FD0895D43A6}" type="datetimeFigureOut">
              <a:rPr lang="en-CA" smtClean="0"/>
              <a:t>03/05/2015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5BC0E7-3652-4EBD-9210-22400A1A29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F0B0-8826-427C-9BD9-9FD0895D43A6}" type="datetimeFigureOut">
              <a:rPr lang="en-CA" smtClean="0"/>
              <a:t>03/05/2015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0E7-3652-4EBD-9210-22400A1A29D3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1AF0B0-8826-427C-9BD9-9FD0895D43A6}" type="datetimeFigureOut">
              <a:rPr lang="en-CA" smtClean="0"/>
              <a:t>03/05/2015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5BC0E7-3652-4EBD-9210-22400A1A29D3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F0B0-8826-427C-9BD9-9FD0895D43A6}" type="datetimeFigureOut">
              <a:rPr lang="en-CA" smtClean="0"/>
              <a:t>03/05/2015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0E7-3652-4EBD-9210-22400A1A29D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F0B0-8826-427C-9BD9-9FD0895D43A6}" type="datetimeFigureOut">
              <a:rPr lang="en-CA" smtClean="0"/>
              <a:t>03/05/2015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0E7-3652-4EBD-9210-22400A1A29D3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F0B0-8826-427C-9BD9-9FD0895D43A6}" type="datetimeFigureOut">
              <a:rPr lang="en-CA" smtClean="0"/>
              <a:t>03/05/2015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0E7-3652-4EBD-9210-22400A1A29D3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F0B0-8826-427C-9BD9-9FD0895D43A6}" type="datetimeFigureOut">
              <a:rPr lang="en-CA" smtClean="0"/>
              <a:t>03/05/2015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0E7-3652-4EBD-9210-22400A1A29D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F0B0-8826-427C-9BD9-9FD0895D43A6}" type="datetimeFigureOut">
              <a:rPr lang="en-CA" smtClean="0"/>
              <a:t>03/05/2015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5BC0E7-3652-4EBD-9210-22400A1A29D3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F0B0-8826-427C-9BD9-9FD0895D43A6}" type="datetimeFigureOut">
              <a:rPr lang="en-CA" smtClean="0"/>
              <a:t>03/05/2015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0E7-3652-4EBD-9210-22400A1A29D3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21AF0B0-8826-427C-9BD9-9FD0895D43A6}" type="datetimeFigureOut">
              <a:rPr lang="en-CA" smtClean="0"/>
              <a:t>03/05/2015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45BC0E7-3652-4EBD-9210-22400A1A29D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Northwest from 1800-1860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57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Bison Hunt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1719071"/>
            <a:ext cx="4118993" cy="4407408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Took place in the early summer and autumn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/>
              <a:t>Provided fresh bison hides, as well as meat and fat that were required to make pemmican. </a:t>
            </a:r>
          </a:p>
          <a:p>
            <a:pPr lvl="1"/>
            <a:endParaRPr lang="en-CA" dirty="0" smtClean="0"/>
          </a:p>
          <a:p>
            <a:endParaRPr lang="en-CA" dirty="0"/>
          </a:p>
          <a:p>
            <a:r>
              <a:rPr lang="en-CA" dirty="0"/>
              <a:t>Metis women, men and children would set out across the Prairies in Red River Carts, travelling many days in the search of the right herd. </a:t>
            </a:r>
            <a:endParaRPr lang="en-CA" dirty="0" smtClean="0"/>
          </a:p>
          <a:p>
            <a:endParaRPr lang="en-CA" dirty="0"/>
          </a:p>
          <a:p>
            <a:r>
              <a:rPr lang="en-CA" dirty="0"/>
              <a:t>The hunt brought together the entire Metis community.</a:t>
            </a:r>
          </a:p>
          <a:p>
            <a:endParaRPr lang="en-CA" dirty="0"/>
          </a:p>
        </p:txBody>
      </p:sp>
      <p:pic>
        <p:nvPicPr>
          <p:cNvPr id="6" name="Picture 2" descr="C:\Users\Bronwen\Documents\Bronwen's Files Rutland\SS 10\Units\Horizons\content\images\ch04_p140_image-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2484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343129" cy="44074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Thomas Douglas (Lord Selkirk) decided that he wanted to  establish a colony in Red River.</a:t>
            </a:r>
          </a:p>
          <a:p>
            <a:endParaRPr lang="en-US" dirty="0"/>
          </a:p>
          <a:p>
            <a:r>
              <a:rPr lang="en-US" dirty="0" smtClean="0"/>
              <a:t>He wanted to help the poor tenant farmers in Scotland.</a:t>
            </a:r>
          </a:p>
          <a:p>
            <a:endParaRPr lang="en-US" dirty="0"/>
          </a:p>
          <a:p>
            <a:r>
              <a:rPr lang="en-US" dirty="0" smtClean="0"/>
              <a:t>Tenant farmers do not own their land</a:t>
            </a:r>
            <a:endParaRPr lang="en-US" dirty="0"/>
          </a:p>
          <a:p>
            <a:pPr lvl="1"/>
            <a:r>
              <a:rPr lang="en-US" dirty="0" smtClean="0"/>
              <a:t>They work on someone else’s land and are a tenant. </a:t>
            </a:r>
          </a:p>
          <a:p>
            <a:pPr lvl="1"/>
            <a:r>
              <a:rPr lang="en-US" dirty="0"/>
              <a:t>In Scotland they were being kicked off their land and had no where to go.</a:t>
            </a:r>
            <a:endParaRPr lang="en-CA" dirty="0"/>
          </a:p>
          <a:p>
            <a:pPr lvl="1"/>
            <a:endParaRPr lang="en-US" dirty="0" smtClean="0"/>
          </a:p>
          <a:p>
            <a:r>
              <a:rPr lang="en-US" dirty="0" smtClean="0"/>
              <a:t>Selkirk (also a director of the HBC) also hoped that food produced by the farmers in Red River could be used to feed HBC employees.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River Colony</a:t>
            </a:r>
            <a:endParaRPr lang="en-CA" dirty="0"/>
          </a:p>
        </p:txBody>
      </p:sp>
      <p:pic>
        <p:nvPicPr>
          <p:cNvPr id="5" name="Picture 2" descr="http://www.canadiana.org/hbc/_images/common/images/thumb/1987-363-p-80-s6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48167"/>
            <a:ext cx="2771800" cy="380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6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HBC gave Lord Selkirk 300 000 km of land in Rupert’s land.</a:t>
            </a:r>
          </a:p>
          <a:p>
            <a:pPr lvl="1"/>
            <a:r>
              <a:rPr lang="en-US" dirty="0" smtClean="0"/>
              <a:t>Called “Selkirk’s grant”</a:t>
            </a:r>
          </a:p>
          <a:p>
            <a:pPr lvl="1"/>
            <a:r>
              <a:rPr lang="en-US" dirty="0" smtClean="0"/>
              <a:t>But they did not think about the people who were already there.</a:t>
            </a:r>
          </a:p>
          <a:p>
            <a:pPr lvl="2"/>
            <a:r>
              <a:rPr lang="en-US" dirty="0" smtClean="0"/>
              <a:t>The Metis</a:t>
            </a:r>
            <a:endParaRPr lang="en-CA" dirty="0" smtClean="0"/>
          </a:p>
          <a:p>
            <a:endParaRPr lang="en-US" dirty="0"/>
          </a:p>
          <a:p>
            <a:r>
              <a:rPr lang="en-US" dirty="0" smtClean="0"/>
              <a:t>The Scottish farmers were unprepared for the harsh weather conditions.</a:t>
            </a:r>
          </a:p>
          <a:p>
            <a:endParaRPr lang="en-US" dirty="0"/>
          </a:p>
          <a:p>
            <a:r>
              <a:rPr lang="en-US" dirty="0" smtClean="0"/>
              <a:t>Pemmican Proclamation</a:t>
            </a:r>
          </a:p>
          <a:p>
            <a:pPr lvl="1"/>
            <a:r>
              <a:rPr lang="en-US" dirty="0" smtClean="0"/>
              <a:t>Issued  to protect the Selkirk colonists’ food supply.</a:t>
            </a:r>
          </a:p>
          <a:p>
            <a:pPr lvl="1"/>
            <a:r>
              <a:rPr lang="en-US" dirty="0" smtClean="0"/>
              <a:t>Forbade the sale or export of pemmican from Red River. </a:t>
            </a:r>
          </a:p>
          <a:p>
            <a:pPr lvl="1"/>
            <a:r>
              <a:rPr lang="en-US" dirty="0" smtClean="0"/>
              <a:t>The Metis relied on the proceeds of selling pemmican to the NWC  and were very angry.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Red River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34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3" name="Picture 3" descr="F:\Bronwen's Files Rutland\SS 10\Units\Horizons\content\images\ch04_p144_image-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00808"/>
            <a:ext cx="8407893" cy="44074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was constant disagreement between the Metis/NWC and the colonists of Red River.</a:t>
            </a:r>
          </a:p>
          <a:p>
            <a:pPr lvl="1"/>
            <a:r>
              <a:rPr lang="en-US" dirty="0" smtClean="0"/>
              <a:t>Key leaders in Red River were to blame</a:t>
            </a:r>
          </a:p>
          <a:p>
            <a:pPr lvl="2"/>
            <a:r>
              <a:rPr lang="en-US" dirty="0" smtClean="0"/>
              <a:t>Miles </a:t>
            </a:r>
            <a:r>
              <a:rPr lang="en-US" dirty="0" err="1" smtClean="0"/>
              <a:t>Macdonell</a:t>
            </a:r>
            <a:endParaRPr lang="en-US" dirty="0" smtClean="0"/>
          </a:p>
          <a:p>
            <a:pPr lvl="2"/>
            <a:r>
              <a:rPr lang="en-US" dirty="0" smtClean="0"/>
              <a:t>Robert </a:t>
            </a:r>
            <a:r>
              <a:rPr lang="en-US" dirty="0" err="1" smtClean="0"/>
              <a:t>Semple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Each group harassed the other in various ways.</a:t>
            </a:r>
          </a:p>
          <a:p>
            <a:pPr lvl="1"/>
            <a:r>
              <a:rPr lang="en-US" dirty="0" smtClean="0"/>
              <a:t>Burning buildings</a:t>
            </a:r>
          </a:p>
          <a:p>
            <a:pPr lvl="1"/>
            <a:r>
              <a:rPr lang="en-US" dirty="0" smtClean="0"/>
              <a:t>Trampling crops</a:t>
            </a:r>
          </a:p>
          <a:p>
            <a:endParaRPr lang="en-US" dirty="0" smtClean="0"/>
          </a:p>
          <a:p>
            <a:r>
              <a:rPr lang="en-US" dirty="0" smtClean="0"/>
              <a:t>The tension created resulted in an armed conflict between the groups.	</a:t>
            </a:r>
          </a:p>
          <a:p>
            <a:pPr lvl="1"/>
            <a:r>
              <a:rPr lang="en-US" dirty="0" smtClean="0"/>
              <a:t>The Metis felt they had more claim to the land then the settlers.</a:t>
            </a:r>
          </a:p>
          <a:p>
            <a:pPr lvl="1"/>
            <a:r>
              <a:rPr lang="en-US" dirty="0" smtClean="0"/>
              <a:t>The settlers felt the Metis were inferior because of their mixed ancestry. </a:t>
            </a:r>
          </a:p>
          <a:p>
            <a:endParaRPr lang="en-US" dirty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Red River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95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Metis fired the first gun </a:t>
            </a:r>
            <a:r>
              <a:rPr lang="en-CA" dirty="0" smtClean="0"/>
              <a:t>shot.</a:t>
            </a:r>
          </a:p>
          <a:p>
            <a:pPr marL="45720" indent="0">
              <a:buNone/>
            </a:pPr>
            <a:endParaRPr lang="en-CA" dirty="0"/>
          </a:p>
          <a:p>
            <a:r>
              <a:rPr lang="en-CA" dirty="0"/>
              <a:t>They were skilled sharpshooters and outnumbered </a:t>
            </a:r>
            <a:r>
              <a:rPr lang="en-CA" dirty="0" err="1"/>
              <a:t>Semple</a:t>
            </a:r>
            <a:r>
              <a:rPr lang="en-CA" dirty="0"/>
              <a:t> and his men 3:1</a:t>
            </a:r>
            <a:r>
              <a:rPr lang="en-CA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Resulted in the death of 21 colonists and 1 Metis. </a:t>
            </a:r>
            <a:endParaRPr lang="en-CA" dirty="0" smtClean="0"/>
          </a:p>
          <a:p>
            <a:endParaRPr lang="en-CA" dirty="0"/>
          </a:p>
          <a:p>
            <a:r>
              <a:rPr lang="en-CA" dirty="0"/>
              <a:t>This battle turned the dispute between the HBC , NWC and Metis into a </a:t>
            </a:r>
            <a:r>
              <a:rPr lang="en-CA" dirty="0" smtClean="0"/>
              <a:t>full-fledged </a:t>
            </a:r>
            <a:r>
              <a:rPr lang="en-CA" dirty="0"/>
              <a:t>conflict.</a:t>
            </a:r>
          </a:p>
          <a:p>
            <a:endParaRPr lang="en-US" dirty="0" smtClean="0"/>
          </a:p>
          <a:p>
            <a:r>
              <a:rPr lang="en-US" dirty="0" smtClean="0"/>
              <a:t>This battle increased social tensions in the Red River Settlement.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seven oaks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34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seven oaks</a:t>
            </a:r>
            <a:endParaRPr lang="en-CA" dirty="0"/>
          </a:p>
        </p:txBody>
      </p:sp>
      <p:pic>
        <p:nvPicPr>
          <p:cNvPr id="9218" name="Picture 2" descr="F:\Bronwen's Files Rutland\SS 10\Units\Horizons\content\images\ch04_p146_image-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2263"/>
            <a:ext cx="8928992" cy="50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1821 the HBC and NWC joined together.</a:t>
            </a:r>
          </a:p>
          <a:p>
            <a:endParaRPr lang="en-US" dirty="0"/>
          </a:p>
          <a:p>
            <a:r>
              <a:rPr lang="en-US" dirty="0" smtClean="0"/>
              <a:t>The new company took the name The Hudson’s Bay Company</a:t>
            </a:r>
            <a:r>
              <a:rPr lang="en-CA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company was given control over Rupert’s Land.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Merger</a:t>
            </a:r>
            <a:endParaRPr lang="en-CA" dirty="0"/>
          </a:p>
        </p:txBody>
      </p:sp>
      <p:pic>
        <p:nvPicPr>
          <p:cNvPr id="11266" name="Picture 2" descr="F:\Bronwen's Files Rutland\SS 10\Units\Horizons\content\images\ch04_p156_image-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61048"/>
            <a:ext cx="523800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 descr="F:\Bronwen's Files Rutland\SS 10\Units\Horizons\content\images\ch04_p156_image-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9600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predict any problems that might be caused by the selling of Rupert’s Land?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33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Talk</a:t>
            </a:r>
          </a:p>
          <a:p>
            <a:pPr lvl="1"/>
            <a:r>
              <a:rPr lang="en-US" dirty="0" smtClean="0"/>
              <a:t>With a partner discuss what you remember from last class.</a:t>
            </a:r>
          </a:p>
          <a:p>
            <a:pPr lvl="1"/>
            <a:r>
              <a:rPr lang="en-US" dirty="0" smtClean="0"/>
              <a:t>Be prepared to share with the class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CA" dirty="0"/>
          </a:p>
        </p:txBody>
      </p:sp>
      <p:pic>
        <p:nvPicPr>
          <p:cNvPr id="4" name="Picture 6" descr="http://www.pbs.org/newshour/ww/newshour_images/emp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4320480" cy="35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ronwen\Documents\Bronwen's Files Rutland\SS 10\Units\Horizons\content\images\ch04_p127_image-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61" y="2996952"/>
            <a:ext cx="3168352" cy="35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difference between the HBC and the NWC</a:t>
            </a:r>
          </a:p>
          <a:p>
            <a:endParaRPr lang="en-US" dirty="0" smtClean="0"/>
          </a:p>
          <a:p>
            <a:r>
              <a:rPr lang="en-US" dirty="0" smtClean="0"/>
              <a:t>The effects of the fur trade on the First Nations people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to remember</a:t>
            </a:r>
            <a:endParaRPr lang="en-CA" dirty="0"/>
          </a:p>
        </p:txBody>
      </p:sp>
      <p:pic>
        <p:nvPicPr>
          <p:cNvPr id="4" name="Picture 2" descr="Chief Trader Archibald McDonald Descending the Fraser, 1828 by Adam Sherriff Scott, ca. 1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4" y="3242827"/>
            <a:ext cx="3744416" cy="323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ttp://www.mhs.mb.ca/docs/pageant/13/selkirksettlement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0755"/>
            <a:ext cx="39604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4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HBC vs. NWC</a:t>
            </a:r>
            <a:endParaRPr lang="en-CA" dirty="0"/>
          </a:p>
        </p:txBody>
      </p:sp>
      <p:pic>
        <p:nvPicPr>
          <p:cNvPr id="2050" name="Picture 2" descr="C:\Users\Bronwen\Documents\Bronwen's Files Rutland\SS 10\Units\Horizons\content\images\ch04_p128_image-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408857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3074" name="Picture 2" descr="C:\Users\Bronwen\Documents\Bronwen's Files Rutland\SS 10\Units\Horizons\content\images\ch04_p128_image-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for the Fur Trade</a:t>
            </a:r>
            <a:endParaRPr lang="en-CA" dirty="0"/>
          </a:p>
        </p:txBody>
      </p:sp>
      <p:pic>
        <p:nvPicPr>
          <p:cNvPr id="5" name="Picture 2" descr="C:\Users\Bronwen\Documents\Bronwen's Files Rutland\SS 10\Units\Horizons\content\images\ch04_p138_image-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892343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 between the HBC and the NWC was increasing because fur resources were declining.</a:t>
            </a:r>
          </a:p>
          <a:p>
            <a:endParaRPr lang="en-US" dirty="0" smtClean="0"/>
          </a:p>
          <a:p>
            <a:r>
              <a:rPr lang="en-US" dirty="0" smtClean="0"/>
              <a:t>Both companies had to change tactics to remain in business.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for the fur trade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161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men in the NWC married Native women</a:t>
            </a:r>
          </a:p>
          <a:p>
            <a:pPr lvl="1"/>
            <a:r>
              <a:rPr lang="en-US" dirty="0" smtClean="0"/>
              <a:t>The NWC company thought these marriages would encourage loyalty. </a:t>
            </a:r>
          </a:p>
          <a:p>
            <a:pPr lvl="1"/>
            <a:r>
              <a:rPr lang="en-US" dirty="0" smtClean="0"/>
              <a:t>Wives of fur traders enjoyed an improved standard of living and their lives were generally easier.</a:t>
            </a:r>
          </a:p>
          <a:p>
            <a:pPr marL="640080" lvl="2" indent="0">
              <a:buNone/>
            </a:pPr>
            <a:endParaRPr lang="en-US" dirty="0" smtClean="0"/>
          </a:p>
          <a:p>
            <a:r>
              <a:rPr lang="en-US" dirty="0" smtClean="0"/>
              <a:t>With many marriages a community of people developed.</a:t>
            </a:r>
          </a:p>
          <a:p>
            <a:pPr lvl="1"/>
            <a:r>
              <a:rPr lang="en-US" dirty="0" smtClean="0"/>
              <a:t>Settled in Red River. </a:t>
            </a:r>
          </a:p>
          <a:p>
            <a:pPr lvl="1"/>
            <a:r>
              <a:rPr lang="en-US" dirty="0" smtClean="0"/>
              <a:t>They called themselves the Metis.</a:t>
            </a:r>
          </a:p>
          <a:p>
            <a:pPr lvl="2"/>
            <a:r>
              <a:rPr lang="en-US" dirty="0" smtClean="0"/>
              <a:t>People with French and Native ancestry.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Usually spoke French and </a:t>
            </a:r>
            <a:r>
              <a:rPr lang="en-US" dirty="0" err="1" smtClean="0"/>
              <a:t>Algonkian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Were Roman Catholic.</a:t>
            </a:r>
          </a:p>
          <a:p>
            <a:endParaRPr lang="en-US" dirty="0" smtClean="0"/>
          </a:p>
          <a:p>
            <a:r>
              <a:rPr lang="en-US" dirty="0" smtClean="0"/>
              <a:t>Developed a lifestyle that combined both Native and European customs.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Metis</a:t>
            </a:r>
            <a:endParaRPr lang="en-CA" dirty="0"/>
          </a:p>
        </p:txBody>
      </p:sp>
      <p:pic>
        <p:nvPicPr>
          <p:cNvPr id="4" name="Picture 5" descr="http://www.metisportals.ca/cons/wp-content/uploads/2009/02/metis-fla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canadiandesignresource.ca/officialgallery/wp-content/uploads/2008/05/metis-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9680"/>
            <a:ext cx="136890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canadiandesignresource.ca/officialgallery/wp-content/uploads/2008/05/metis-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62" y="329711"/>
            <a:ext cx="136890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4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Metis both farmed and hunted to survive.</a:t>
            </a:r>
          </a:p>
          <a:p>
            <a:endParaRPr lang="en-US" dirty="0"/>
          </a:p>
          <a:p>
            <a:r>
              <a:rPr lang="en-US" dirty="0" smtClean="0"/>
              <a:t>The Metis used a </a:t>
            </a:r>
            <a:r>
              <a:rPr lang="en-US" dirty="0" err="1" smtClean="0"/>
              <a:t>seignurial</a:t>
            </a:r>
            <a:r>
              <a:rPr lang="en-US" dirty="0" smtClean="0"/>
              <a:t> pattern to organize their farms.</a:t>
            </a:r>
          </a:p>
          <a:p>
            <a:pPr lvl="1"/>
            <a:r>
              <a:rPr lang="en-US" dirty="0" smtClean="0"/>
              <a:t>A long lot pattern.</a:t>
            </a:r>
          </a:p>
          <a:p>
            <a:pPr lvl="1"/>
            <a:r>
              <a:rPr lang="en-US" dirty="0" smtClean="0"/>
              <a:t>This would later cause problems with land surveyors.</a:t>
            </a:r>
          </a:p>
          <a:p>
            <a:endParaRPr lang="en-US" dirty="0"/>
          </a:p>
          <a:p>
            <a:r>
              <a:rPr lang="en-US" dirty="0" smtClean="0"/>
              <a:t>The Bison hunt was an important event that occurred twice a year.</a:t>
            </a:r>
          </a:p>
          <a:p>
            <a:pPr lvl="1"/>
            <a:r>
              <a:rPr lang="en-US" dirty="0" smtClean="0"/>
              <a:t>It was considered the most important social event for the Metis.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Metis customs</a:t>
            </a:r>
            <a:endParaRPr lang="en-CA" dirty="0"/>
          </a:p>
        </p:txBody>
      </p:sp>
      <p:pic>
        <p:nvPicPr>
          <p:cNvPr id="4" name="Picture 2" descr="http://sustainablecommunitysolutions.com/wp-content/uploads/2008/05/buffa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295232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scaa.sk.ca/ourlegacy/images/metis/large/S-MN-B3119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41168"/>
            <a:ext cx="2999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14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653</TotalTime>
  <Words>658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Grid</vt:lpstr>
      <vt:lpstr>The Northwest from 1800-1860</vt:lpstr>
      <vt:lpstr>Review</vt:lpstr>
      <vt:lpstr>Key points to remember</vt:lpstr>
      <vt:lpstr>HBC vs. NWC</vt:lpstr>
      <vt:lpstr>PowerPoint Presentation</vt:lpstr>
      <vt:lpstr>The Battle for the Fur Trade</vt:lpstr>
      <vt:lpstr>The Battle for the fur trade</vt:lpstr>
      <vt:lpstr>The Metis</vt:lpstr>
      <vt:lpstr>Metis customs</vt:lpstr>
      <vt:lpstr>The Bison Hunt</vt:lpstr>
      <vt:lpstr>The Red River Colony</vt:lpstr>
      <vt:lpstr>Problems in Red River</vt:lpstr>
      <vt:lpstr>PowerPoint Presentation</vt:lpstr>
      <vt:lpstr>Problems in Red River</vt:lpstr>
      <vt:lpstr>The Battle of seven oaks</vt:lpstr>
      <vt:lpstr>Battle of seven oaks</vt:lpstr>
      <vt:lpstr>The Merger</vt:lpstr>
      <vt:lpstr>PowerPoint Presentation</vt:lpstr>
      <vt:lpstr>Predictions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Northwest from 1800-1860</dc:title>
  <dc:creator>Bronwen</dc:creator>
  <cp:lastModifiedBy>Admin</cp:lastModifiedBy>
  <cp:revision>27</cp:revision>
  <dcterms:created xsi:type="dcterms:W3CDTF">2011-11-28T21:08:43Z</dcterms:created>
  <dcterms:modified xsi:type="dcterms:W3CDTF">2015-05-04T01:58:03Z</dcterms:modified>
</cp:coreProperties>
</file>