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0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6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5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9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4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1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1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69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6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5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7E964F-DA12-406B-93AA-19E8E66D5E3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175BF7F-462B-4653-A8BC-341C7DDD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1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 is the </a:t>
            </a:r>
            <a:r>
              <a:rPr lang="en-US" sz="2400" b="1" dirty="0" smtClean="0"/>
              <a:t>physical</a:t>
            </a:r>
            <a:r>
              <a:rPr lang="en-US" sz="2400" dirty="0" smtClean="0"/>
              <a:t> background of a story.</a:t>
            </a:r>
          </a:p>
          <a:p>
            <a:endParaRPr lang="en-US" sz="2400" dirty="0"/>
          </a:p>
          <a:p>
            <a:r>
              <a:rPr lang="en-US" sz="2400" dirty="0" smtClean="0"/>
              <a:t>Setting involves the </a:t>
            </a:r>
            <a:r>
              <a:rPr lang="en-US" sz="2400" b="1" dirty="0" smtClean="0"/>
              <a:t>time</a:t>
            </a:r>
            <a:r>
              <a:rPr lang="en-US" sz="2400" dirty="0" smtClean="0"/>
              <a:t> and </a:t>
            </a:r>
            <a:r>
              <a:rPr lang="en-US" sz="2400" b="1" dirty="0" smtClean="0"/>
              <a:t>place</a:t>
            </a:r>
            <a:r>
              <a:rPr lang="en-US" sz="2400" dirty="0" smtClean="0"/>
              <a:t> in which a story takes place.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It is normally explained at or near the beginning of a story.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628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 = time and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Setting is important because it provides a backdrop for the action.</a:t>
            </a:r>
          </a:p>
          <a:p>
            <a:endParaRPr lang="en-US" sz="2400" dirty="0"/>
          </a:p>
          <a:p>
            <a:r>
              <a:rPr lang="en-US" sz="2400" dirty="0" smtClean="0"/>
              <a:t>It also sets the </a:t>
            </a:r>
            <a:r>
              <a:rPr lang="en-US" sz="2400" b="1" dirty="0" smtClean="0"/>
              <a:t>mood</a:t>
            </a:r>
            <a:r>
              <a:rPr lang="en-US" sz="2400" dirty="0" smtClean="0"/>
              <a:t> for the story.</a:t>
            </a:r>
          </a:p>
          <a:p>
            <a:endParaRPr lang="en-US" sz="2400" dirty="0"/>
          </a:p>
          <a:p>
            <a:r>
              <a:rPr lang="en-US" sz="2400" dirty="0" smtClean="0"/>
              <a:t>For example, the setting helps establish whether a story is happy, sad, scary, romantic, etc.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19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author must use </a:t>
            </a:r>
            <a:r>
              <a:rPr lang="en-US" sz="2400" b="1" dirty="0" smtClean="0"/>
              <a:t>details</a:t>
            </a:r>
            <a:r>
              <a:rPr lang="en-US" sz="2400" dirty="0" smtClean="0"/>
              <a:t> and sensory images to establish the setting.</a:t>
            </a:r>
          </a:p>
          <a:p>
            <a:endParaRPr lang="en-US" sz="2400" dirty="0"/>
          </a:p>
          <a:p>
            <a:r>
              <a:rPr lang="en-US" sz="2400" dirty="0" smtClean="0"/>
              <a:t>Setting can be geography, scenery, weather, furniture, clothing, time of year, period of history, etc.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888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As you read a story, ask yourself these questions…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Does the setting influence the plot or characters?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What kind of mood or atmosphere does the setting create?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How important is the setting to the story?  Could the story happen in any other time or place?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4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you read your novel today take notes on the setting.  </a:t>
            </a:r>
          </a:p>
          <a:p>
            <a:endParaRPr lang="en-US" sz="2400" dirty="0"/>
          </a:p>
          <a:p>
            <a:r>
              <a:rPr lang="en-US" sz="2400" dirty="0" smtClean="0"/>
              <a:t>Write down any </a:t>
            </a:r>
            <a:r>
              <a:rPr lang="en-US" sz="2400" u="sng" dirty="0" smtClean="0"/>
              <a:t>details</a:t>
            </a:r>
            <a:r>
              <a:rPr lang="en-US" sz="2400" dirty="0" smtClean="0"/>
              <a:t> which help you understand the time and place of the story.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48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</a:t>
            </a:r>
            <a:r>
              <a:rPr lang="en-US" i="1" dirty="0" smtClean="0"/>
              <a:t>The Hunger Games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Details about setting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District 12</a:t>
            </a:r>
          </a:p>
          <a:p>
            <a:r>
              <a:rPr lang="en-US" dirty="0" smtClean="0"/>
              <a:t>Coal miners</a:t>
            </a:r>
          </a:p>
          <a:p>
            <a:r>
              <a:rPr lang="en-US" dirty="0" smtClean="0"/>
              <a:t>The Meadow – “a scruffy field”</a:t>
            </a:r>
          </a:p>
          <a:p>
            <a:r>
              <a:rPr lang="en-US" dirty="0" smtClean="0"/>
              <a:t>Woods</a:t>
            </a:r>
          </a:p>
          <a:p>
            <a:r>
              <a:rPr lang="en-US" dirty="0" smtClean="0"/>
              <a:t>Chain linked fence with barbed wire</a:t>
            </a:r>
          </a:p>
          <a:p>
            <a:r>
              <a:rPr lang="en-US" dirty="0" err="1" smtClean="0"/>
              <a:t>Panem</a:t>
            </a:r>
            <a:endParaRPr lang="en-US" dirty="0" smtClean="0"/>
          </a:p>
          <a:p>
            <a:r>
              <a:rPr lang="en-US" dirty="0" smtClean="0"/>
              <a:t>The Capitol</a:t>
            </a:r>
          </a:p>
          <a:p>
            <a:r>
              <a:rPr lang="en-US" dirty="0" smtClean="0"/>
              <a:t>The Hob – a black market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this tells 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Katniss lives in place called District 12</a:t>
            </a:r>
          </a:p>
          <a:p>
            <a:r>
              <a:rPr lang="en-US" dirty="0" smtClean="0"/>
              <a:t>There must be a coal mine – mountains?</a:t>
            </a:r>
          </a:p>
          <a:p>
            <a:r>
              <a:rPr lang="en-US" dirty="0" smtClean="0"/>
              <a:t>Various different landscapes</a:t>
            </a:r>
          </a:p>
          <a:p>
            <a:r>
              <a:rPr lang="en-US" dirty="0" smtClean="0"/>
              <a:t>There is an enclosed area</a:t>
            </a:r>
          </a:p>
          <a:p>
            <a:r>
              <a:rPr lang="en-US" dirty="0" smtClean="0"/>
              <a:t>Maybe goods are hard to come 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35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276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Setting</vt:lpstr>
      <vt:lpstr>Setting </vt:lpstr>
      <vt:lpstr>Setting = time and place</vt:lpstr>
      <vt:lpstr>Setting </vt:lpstr>
      <vt:lpstr>Questions to consider</vt:lpstr>
      <vt:lpstr>Today’s Task </vt:lpstr>
      <vt:lpstr>Example – The Hunger Games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</dc:title>
  <dc:creator>teacher</dc:creator>
  <cp:lastModifiedBy>teacher</cp:lastModifiedBy>
  <cp:revision>2</cp:revision>
  <dcterms:created xsi:type="dcterms:W3CDTF">2017-03-09T17:13:17Z</dcterms:created>
  <dcterms:modified xsi:type="dcterms:W3CDTF">2017-03-09T17:15:44Z</dcterms:modified>
</cp:coreProperties>
</file>