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4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912D-24EC-4B56-82EB-676480EEA98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4B38D-C69F-4CC1-90AD-37A00F330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0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DED93E-4D32-4CF6-BF5F-A7F6BFDECF5E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E49B77-EFE9-4AF0-8917-FE5B5318A8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Provincial Exam Tips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17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Poetry tips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609600" indent="-609600" eaLnBrk="1" hangingPunct="1"/>
            <a:r>
              <a:rPr lang="en-US" sz="2800" dirty="0" smtClean="0"/>
              <a:t>Reread the poem</a:t>
            </a:r>
          </a:p>
          <a:p>
            <a:pPr marL="609600" indent="-609600" eaLnBrk="1" hangingPunct="1"/>
            <a:r>
              <a:rPr lang="en-US" sz="2800" dirty="0" smtClean="0"/>
              <a:t>Examine the multiple choice questions</a:t>
            </a:r>
          </a:p>
          <a:p>
            <a:pPr marL="609600" indent="-609600" eaLnBrk="1" hangingPunct="1"/>
            <a:r>
              <a:rPr lang="en-US" sz="2800" dirty="0" smtClean="0"/>
              <a:t>Read </a:t>
            </a:r>
            <a:r>
              <a:rPr lang="en-US" sz="2800" dirty="0" smtClean="0"/>
              <a:t>the poem out loud – whisper read</a:t>
            </a:r>
          </a:p>
          <a:p>
            <a:pPr marL="609600" indent="-609600" eaLnBrk="1" hangingPunct="1"/>
            <a:r>
              <a:rPr lang="en-US" sz="2800" dirty="0" smtClean="0"/>
              <a:t>Annotate the poem; think with your pen</a:t>
            </a:r>
          </a:p>
          <a:p>
            <a:pPr marL="609600" indent="-609600" eaLnBrk="1" hangingPunct="1"/>
            <a:r>
              <a:rPr lang="en-US" sz="2800" dirty="0" smtClean="0"/>
              <a:t>Focus on the beginning and end of the poem</a:t>
            </a:r>
          </a:p>
          <a:p>
            <a:pPr marL="609600" indent="-609600" eaLnBrk="1" hangingPunct="1"/>
            <a:r>
              <a:rPr lang="en-US" sz="2800" dirty="0" smtClean="0"/>
              <a:t>Examine the title of the poem</a:t>
            </a:r>
          </a:p>
          <a:p>
            <a:pPr marL="609600" indent="-609600" eaLnBrk="1" hangingPunct="1"/>
            <a:r>
              <a:rPr lang="en-US" sz="2800" dirty="0" smtClean="0"/>
              <a:t>Focus on what you do know</a:t>
            </a:r>
          </a:p>
          <a:p>
            <a:pPr marL="609600" indent="-609600" eaLnBrk="1" hangingPunct="1"/>
            <a:r>
              <a:rPr lang="en-US" sz="2800" dirty="0" smtClean="0"/>
              <a:t>Consider doing poetry section last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600" dirty="0" smtClean="0"/>
              <a:t>Poetry Writing Tips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“title of poem”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“speaker” not narrator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Don’t confuse author/poet with speaker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“~~~~~~” (l. 14).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“~~~~~[changed text]~~~~” (l.14).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“~~~~~/~~~~~~/~~~~~” (l. 14-16).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Avoid lengthy quotes – try to embed into your sentence as much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Synthesis Writing Tips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Titles, authors, and prompt in introduction</a:t>
            </a:r>
          </a:p>
          <a:p>
            <a:pPr eaLnBrk="1" hangingPunct="1">
              <a:lnSpc>
                <a:spcPct val="90000"/>
              </a:lnSpc>
            </a:pPr>
            <a:r>
              <a:rPr lang="en-CA" sz="2800" dirty="0" smtClean="0"/>
              <a:t>Answer the prompt early in intro and repeatedly go back to it throughout your essay.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“Title”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Narrator for prose and speaker for poetry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“~~~~~~~” (</a:t>
            </a:r>
            <a:r>
              <a:rPr lang="en-US" sz="2800" dirty="0" err="1" smtClean="0"/>
              <a:t>para</a:t>
            </a:r>
            <a:r>
              <a:rPr lang="en-US" sz="2800" dirty="0" smtClean="0"/>
              <a:t>. 2).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“~~~~~ [changed text]~~~” (</a:t>
            </a:r>
            <a:r>
              <a:rPr lang="en-US" sz="2800" dirty="0" err="1" smtClean="0"/>
              <a:t>para</a:t>
            </a:r>
            <a:r>
              <a:rPr lang="en-US" sz="2800" dirty="0" smtClean="0"/>
              <a:t>, 2).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“~~~~~…~~~~” (</a:t>
            </a:r>
            <a:r>
              <a:rPr lang="en-US" sz="2800" dirty="0" err="1" smtClean="0"/>
              <a:t>para</a:t>
            </a:r>
            <a:r>
              <a:rPr lang="en-US" sz="2800" dirty="0" smtClean="0"/>
              <a:t>. 2).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Vary quote integration; limit full sentence quotes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Avoid “this quote proves that” statements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Original Composition - Avoid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“In this paper I will…”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“It is very interesting / important / unique because…”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“As you can see…”; “So you can see I have proven…”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“It was a dark and stormy night…”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“And then I woke up…”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happy, mad, sad, glad, bad and other bad diction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Dialogue punctuated incorrectly or over done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Vulgar language or content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“And then…” structure that ends in too much plot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Long boring narratives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Clichés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Poorly done parodies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Original Composition - Do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Have an interesting opening line – maybe a title too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Answer the prompt fully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Try to illicit an emotional response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Focus </a:t>
            </a:r>
            <a:r>
              <a:rPr lang="en-US" sz="2800" dirty="0" smtClean="0"/>
              <a:t>on something small and do it well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Go over 300 words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Show off.  It about content AND style.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Remember your audience.  The marker will not be impressed that you wrote from a male perspective if they have no idea you are female. And, they can usually spot fabrications.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difference between a 5 &amp; 6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IS STYLE…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most students write persuasively – maybe try something different or a combination of styles.  Narratives work well.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sentence variety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sentence starters: noun, -</a:t>
            </a:r>
            <a:r>
              <a:rPr lang="en-US" dirty="0" err="1" smtClean="0"/>
              <a:t>ly</a:t>
            </a:r>
            <a:r>
              <a:rPr lang="en-US" dirty="0" smtClean="0"/>
              <a:t> ending, -</a:t>
            </a:r>
            <a:r>
              <a:rPr lang="en-US" dirty="0" err="1" smtClean="0"/>
              <a:t>ing</a:t>
            </a:r>
            <a:r>
              <a:rPr lang="en-US" dirty="0" smtClean="0"/>
              <a:t> ending, subordinate conj.,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try using similes, metaphors, irony, foreshadowing, flashbacks, personification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</TotalTime>
  <Words>416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Provincial Exam Tips</vt:lpstr>
      <vt:lpstr>Poetry tips</vt:lpstr>
      <vt:lpstr>Poetry Writing Tips</vt:lpstr>
      <vt:lpstr>Synthesis Writing Tips</vt:lpstr>
      <vt:lpstr>Original Composition - Avoid</vt:lpstr>
      <vt:lpstr>Original Composition - Do</vt:lpstr>
      <vt:lpstr>The difference between a 5 &amp; 6</vt:lpstr>
    </vt:vector>
  </TitlesOfParts>
  <Company>School District No. 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tips</dc:title>
  <dc:creator>User</dc:creator>
  <cp:lastModifiedBy>Bronwen</cp:lastModifiedBy>
  <cp:revision>2</cp:revision>
  <dcterms:created xsi:type="dcterms:W3CDTF">2011-01-22T17:52:35Z</dcterms:created>
  <dcterms:modified xsi:type="dcterms:W3CDTF">2013-06-17T04:54:48Z</dcterms:modified>
</cp:coreProperties>
</file>