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DED79F3-5725-4763-81DA-A347B1F12886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43E377-BFAA-4BC9-B24B-114543A44EB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79F3-5725-4763-81DA-A347B1F12886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3E377-BFAA-4BC9-B24B-114543A44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DED79F3-5725-4763-81DA-A347B1F12886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743E377-BFAA-4BC9-B24B-114543A44EB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79F3-5725-4763-81DA-A347B1F12886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43E377-BFAA-4BC9-B24B-114543A44EB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79F3-5725-4763-81DA-A347B1F12886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743E377-BFAA-4BC9-B24B-114543A44EB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ED79F3-5725-4763-81DA-A347B1F12886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743E377-BFAA-4BC9-B24B-114543A44EB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ED79F3-5725-4763-81DA-A347B1F12886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743E377-BFAA-4BC9-B24B-114543A44EB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79F3-5725-4763-81DA-A347B1F12886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43E377-BFAA-4BC9-B24B-114543A44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79F3-5725-4763-81DA-A347B1F12886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43E377-BFAA-4BC9-B24B-114543A44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79F3-5725-4763-81DA-A347B1F12886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43E377-BFAA-4BC9-B24B-114543A44EB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DED79F3-5725-4763-81DA-A347B1F12886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743E377-BFAA-4BC9-B24B-114543A44EB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ED79F3-5725-4763-81DA-A347B1F12886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743E377-BFAA-4BC9-B24B-114543A44E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Irony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77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CA" smtClean="0"/>
              <a:t>Irony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700" smtClean="0"/>
              <a:t>A contrast or an incongruity between what is stated and what is really meant.</a:t>
            </a:r>
          </a:p>
          <a:p>
            <a:pPr>
              <a:lnSpc>
                <a:spcPct val="90000"/>
              </a:lnSpc>
            </a:pPr>
            <a:endParaRPr lang="en-US" sz="2700" smtClean="0"/>
          </a:p>
          <a:p>
            <a:pPr>
              <a:lnSpc>
                <a:spcPct val="90000"/>
              </a:lnSpc>
            </a:pPr>
            <a:r>
              <a:rPr lang="en-US" sz="2700" smtClean="0"/>
              <a:t>Or between what is expected to happen and what actually happens. </a:t>
            </a:r>
          </a:p>
          <a:p>
            <a:pPr>
              <a:lnSpc>
                <a:spcPct val="90000"/>
              </a:lnSpc>
            </a:pPr>
            <a:endParaRPr lang="en-US" sz="2700" smtClean="0"/>
          </a:p>
          <a:p>
            <a:pPr>
              <a:lnSpc>
                <a:spcPct val="90000"/>
              </a:lnSpc>
            </a:pPr>
            <a:r>
              <a:rPr lang="en-US" sz="2700" smtClean="0"/>
              <a:t>There are three types of irony: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Verbal irony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Situational irony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Dramatic irony</a:t>
            </a:r>
          </a:p>
          <a:p>
            <a:pPr>
              <a:lnSpc>
                <a:spcPct val="90000"/>
              </a:lnSpc>
            </a:pPr>
            <a:endParaRPr lang="en-CA" sz="27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700" smtClean="0"/>
          </a:p>
        </p:txBody>
      </p:sp>
    </p:spTree>
    <p:extLst>
      <p:ext uri="{BB962C8B-B14F-4D97-AF65-F5344CB8AC3E}">
        <p14:creationId xmlns:p14="http://schemas.microsoft.com/office/powerpoint/2010/main" val="220922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CA" smtClean="0"/>
              <a:t>Verbal Irony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CA" smtClean="0"/>
              <a:t>A character says one thing, but means another. </a:t>
            </a:r>
          </a:p>
          <a:p>
            <a:endParaRPr lang="en-CA" smtClean="0"/>
          </a:p>
          <a:p>
            <a:r>
              <a:rPr lang="en-CA" smtClean="0"/>
              <a:t>Sarcasm is a form of verbal irony.</a:t>
            </a:r>
          </a:p>
          <a:p>
            <a:endParaRPr lang="en-CA" smtClean="0"/>
          </a:p>
          <a:p>
            <a:r>
              <a:rPr lang="en-CA" smtClean="0"/>
              <a:t>Ex. The locker room smells really good!</a:t>
            </a:r>
          </a:p>
          <a:p>
            <a:endParaRPr lang="en-CA" smtClean="0"/>
          </a:p>
          <a:p>
            <a:r>
              <a:rPr lang="en-CA" smtClean="0"/>
              <a:t>Ex. Awesome! Another homework assignment!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8291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CA" smtClean="0"/>
              <a:t>Situational Irony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CA" smtClean="0"/>
              <a:t>When what actually happens is the opposite of what is expected. </a:t>
            </a:r>
          </a:p>
          <a:p>
            <a:endParaRPr lang="en-CA" smtClean="0"/>
          </a:p>
          <a:p>
            <a:r>
              <a:rPr lang="en-CA" smtClean="0"/>
              <a:t>Something about the situation is completely unexpected. </a:t>
            </a:r>
          </a:p>
          <a:p>
            <a:endParaRPr lang="en-CA" smtClean="0"/>
          </a:p>
          <a:p>
            <a:r>
              <a:rPr lang="en-CA" smtClean="0"/>
              <a:t>Ex. A </a:t>
            </a:r>
            <a:r>
              <a:rPr lang="en-US" smtClean="0"/>
              <a:t>couple appears in court to finalize a divorce, but during the proceeding, they remarry instead.</a:t>
            </a:r>
          </a:p>
        </p:txBody>
      </p:sp>
    </p:spTree>
    <p:extLst>
      <p:ext uri="{BB962C8B-B14F-4D97-AF65-F5344CB8AC3E}">
        <p14:creationId xmlns:p14="http://schemas.microsoft.com/office/powerpoint/2010/main" val="136070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CA" smtClean="0"/>
              <a:t>Dramatic Irony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When the reader understands more about the events of a story than a character.</a:t>
            </a:r>
          </a:p>
          <a:p>
            <a:endParaRPr lang="en-US" i="1" smtClean="0"/>
          </a:p>
          <a:p>
            <a:r>
              <a:rPr lang="en-US" i="1" smtClean="0"/>
              <a:t>You know something that a character doesn’t.</a:t>
            </a:r>
          </a:p>
          <a:p>
            <a:endParaRPr lang="en-CA" i="1" smtClean="0"/>
          </a:p>
          <a:p>
            <a:r>
              <a:rPr lang="en-CA" smtClean="0"/>
              <a:t>Ex. Your parents are proud because you got an A on your test, but they don’t know you cheated.</a:t>
            </a:r>
          </a:p>
          <a:p>
            <a:endParaRPr lang="en-US" smtClean="0"/>
          </a:p>
          <a:p>
            <a:endParaRPr lang="en-CA" sz="1800" i="1" smtClean="0"/>
          </a:p>
          <a:p>
            <a:pPr>
              <a:buFont typeface="Wingdings" pitchFamily="2" charset="2"/>
              <a:buNone/>
            </a:pPr>
            <a:endParaRPr lang="en-US" sz="1800" smtClean="0"/>
          </a:p>
          <a:p>
            <a:endParaRPr lang="en-CA" smtClean="0"/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1783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important that you understand the different types of irony.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90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</TotalTime>
  <Words>183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Irony</vt:lpstr>
      <vt:lpstr>Irony</vt:lpstr>
      <vt:lpstr>Verbal Irony</vt:lpstr>
      <vt:lpstr>Situational Irony</vt:lpstr>
      <vt:lpstr>Dramatic Irony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Irony</dc:title>
  <dc:creator>teacher</dc:creator>
  <cp:lastModifiedBy>teacher</cp:lastModifiedBy>
  <cp:revision>2</cp:revision>
  <dcterms:created xsi:type="dcterms:W3CDTF">2012-10-01T15:46:47Z</dcterms:created>
  <dcterms:modified xsi:type="dcterms:W3CDTF">2013-02-13T17:26:08Z</dcterms:modified>
</cp:coreProperties>
</file>