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3CF1DA-11B7-4AAF-8B16-4009D773E049}" type="datetimeFigureOut">
              <a:rPr lang="en-CA" smtClean="0"/>
              <a:t>09/05/2013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3A73AF-7B61-4EBF-8948-B50E94B2556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689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already know…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poetic forms and devices</a:t>
            </a:r>
          </a:p>
          <a:p>
            <a:pPr lvl="1"/>
            <a:r>
              <a:rPr lang="en-US" dirty="0" smtClean="0"/>
              <a:t>Figurative Language</a:t>
            </a:r>
          </a:p>
          <a:p>
            <a:pPr lvl="1"/>
            <a:r>
              <a:rPr lang="en-US" dirty="0" smtClean="0"/>
              <a:t>Sound Devices</a:t>
            </a:r>
          </a:p>
          <a:p>
            <a:pPr lvl="1"/>
            <a:r>
              <a:rPr lang="en-US" dirty="0" smtClean="0"/>
              <a:t>Types of Poems</a:t>
            </a:r>
          </a:p>
          <a:p>
            <a:endParaRPr lang="en-US" dirty="0"/>
          </a:p>
          <a:p>
            <a:r>
              <a:rPr lang="en-US" dirty="0" smtClean="0"/>
              <a:t>Strategies for analyzing poems</a:t>
            </a:r>
          </a:p>
          <a:p>
            <a:endParaRPr lang="en-US" dirty="0"/>
          </a:p>
          <a:p>
            <a:r>
              <a:rPr lang="en-US" dirty="0" smtClean="0"/>
              <a:t>How to write about poetry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121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Devices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Oxymoron</a:t>
            </a:r>
          </a:p>
          <a:p>
            <a:r>
              <a:rPr lang="en-US" dirty="0" smtClean="0"/>
              <a:t>Paradox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Irony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85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Devices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Assonance</a:t>
            </a:r>
          </a:p>
          <a:p>
            <a:r>
              <a:rPr lang="en-US" dirty="0" smtClean="0"/>
              <a:t>Consonance</a:t>
            </a:r>
          </a:p>
          <a:p>
            <a:r>
              <a:rPr lang="en-US" dirty="0" smtClean="0"/>
              <a:t>Rhythm</a:t>
            </a:r>
          </a:p>
          <a:p>
            <a:r>
              <a:rPr lang="en-US" dirty="0" smtClean="0"/>
              <a:t>Meter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59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going to work 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terms</a:t>
            </a:r>
          </a:p>
          <a:p>
            <a:endParaRPr lang="en-US" dirty="0"/>
          </a:p>
          <a:p>
            <a:r>
              <a:rPr lang="en-US" dirty="0" smtClean="0"/>
              <a:t>More analysis skills</a:t>
            </a:r>
          </a:p>
          <a:p>
            <a:pPr lvl="1"/>
            <a:r>
              <a:rPr lang="en-US" dirty="0" smtClean="0"/>
              <a:t>Ex. </a:t>
            </a:r>
            <a:r>
              <a:rPr lang="en-US" smtClean="0"/>
              <a:t>TPCASTT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Writing about poetry</a:t>
            </a:r>
          </a:p>
          <a:p>
            <a:endParaRPr lang="en-US" dirty="0"/>
          </a:p>
          <a:p>
            <a:r>
              <a:rPr lang="en-US" dirty="0" smtClean="0"/>
              <a:t>Writing your own poetry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4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Poetic Terms and Devices Pre-Test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see what you remember!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44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Terms Mini-Lesson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Teaching the class a term!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0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127</TotalTime>
  <Words>90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Poetry</vt:lpstr>
      <vt:lpstr>What you should already know…</vt:lpstr>
      <vt:lpstr>Figurative Devices</vt:lpstr>
      <vt:lpstr>Sound Devices</vt:lpstr>
      <vt:lpstr>What we are going to work on</vt:lpstr>
      <vt:lpstr>Poetic Terms and Devices Pre-Test</vt:lpstr>
      <vt:lpstr>New Terms Mini-Lesson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Bronwen</dc:creator>
  <cp:lastModifiedBy>Bronwen</cp:lastModifiedBy>
  <cp:revision>6</cp:revision>
  <dcterms:created xsi:type="dcterms:W3CDTF">2013-05-09T01:01:40Z</dcterms:created>
  <dcterms:modified xsi:type="dcterms:W3CDTF">2013-05-10T04:49:55Z</dcterms:modified>
</cp:coreProperties>
</file>