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57" r:id="rId5"/>
    <p:sldId id="258" r:id="rId6"/>
    <p:sldId id="259" r:id="rId7"/>
    <p:sldId id="261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177697-2410-4288-A646-1977D3C0D8A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E807DC-F951-445F-AB95-1338F2512D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Users\teacher\AppData\Local\Microsoft\Windows\Temporary Internet Files\Content.IE5\B0G1IT8E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01" y="20574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You will write an in-class synthesis essay between </a:t>
            </a:r>
            <a:r>
              <a:rPr lang="en-US" sz="3200" i="1" dirty="0"/>
              <a:t>The Crucibl</a:t>
            </a:r>
            <a:r>
              <a:rPr lang="en-US" sz="3200" dirty="0"/>
              <a:t>e and your class novel</a:t>
            </a:r>
            <a:r>
              <a:rPr lang="en-US" sz="3200" dirty="0" smtClean="0"/>
              <a:t>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You will be asked to </a:t>
            </a:r>
            <a:r>
              <a:rPr lang="en-US" sz="3200" b="1" dirty="0"/>
              <a:t>compare</a:t>
            </a:r>
            <a:r>
              <a:rPr lang="en-US" sz="3200" dirty="0"/>
              <a:t> </a:t>
            </a:r>
            <a:r>
              <a:rPr lang="en-CA" sz="3200" b="1" dirty="0"/>
              <a:t>and/or</a:t>
            </a:r>
            <a:r>
              <a:rPr lang="en-CA" sz="3200" dirty="0"/>
              <a:t> </a:t>
            </a:r>
            <a:r>
              <a:rPr lang="en-CA" sz="3200" b="1" dirty="0"/>
              <a:t>contrast</a:t>
            </a:r>
            <a:r>
              <a:rPr lang="en-CA" sz="3200" dirty="0"/>
              <a:t> </a:t>
            </a:r>
            <a:r>
              <a:rPr lang="en-CA" sz="3200" u="sng" dirty="0"/>
              <a:t>two different characters</a:t>
            </a:r>
            <a:r>
              <a:rPr lang="en-CA" sz="3200" dirty="0"/>
              <a:t> based on their integrity.  Essentially, demonstrate the quality of integrity shown by the characters</a:t>
            </a:r>
            <a:r>
              <a:rPr lang="en-CA" sz="3200" i="1" dirty="0"/>
              <a:t>.  </a:t>
            </a:r>
            <a:endParaRPr lang="en-US" sz="3200" dirty="0"/>
          </a:p>
          <a:p>
            <a:pPr lvl="1"/>
            <a:r>
              <a:rPr lang="en-CA" sz="2800" i="1" dirty="0"/>
              <a:t>Consider</a:t>
            </a:r>
            <a:r>
              <a:rPr lang="en-CA" sz="2800" dirty="0"/>
              <a:t>: Do they show integrity? Or, do they not show integrity?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CA" i="1" dirty="0" smtClean="0"/>
              <a:t>Definition</a:t>
            </a:r>
            <a:r>
              <a:rPr lang="en-CA" dirty="0"/>
              <a:t>:</a:t>
            </a:r>
            <a:endParaRPr lang="en-US" dirty="0"/>
          </a:p>
          <a:p>
            <a:pPr lvl="1"/>
            <a:r>
              <a:rPr lang="en-CA" dirty="0"/>
              <a:t>Adherence to moral and ethical principles</a:t>
            </a:r>
            <a:endParaRPr lang="en-US" dirty="0"/>
          </a:p>
          <a:p>
            <a:pPr lvl="1"/>
            <a:r>
              <a:rPr lang="en-CA" dirty="0"/>
              <a:t>Soundness of moral character</a:t>
            </a:r>
            <a:endParaRPr lang="en-US" dirty="0"/>
          </a:p>
          <a:p>
            <a:pPr lvl="1"/>
            <a:r>
              <a:rPr lang="en-CA" dirty="0"/>
              <a:t>Honesty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ntegrity - Character Development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8" y="332656"/>
            <a:ext cx="8529888" cy="65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hoolweb.tdsb.on.ca/portals/maryshadd/images/integrity%20%281%29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533400"/>
            <a:ext cx="4353837" cy="5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life-of-integrity.com/wp-content/uploads/2013/07/integrity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21055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1.bp.blogspot.com/-ZoFTQZubYe0/T1-PjZ6JuTI/AAAAAAAAXng/CMgl0-bzWyw/s1600/YW+Theme+integrity-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010785" cy="626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integrity?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possible options</a:t>
            </a:r>
          </a:p>
          <a:p>
            <a:endParaRPr lang="en-US" dirty="0"/>
          </a:p>
          <a:p>
            <a:r>
              <a:rPr lang="en-US" dirty="0" smtClean="0"/>
              <a:t>You must decide what you want to focus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encrypted-tbn1.gstatic.com/images?q=tbn:ANd9GcR3JdOcTtUiUbQtNwnVe0RVZ0j989-9Ngwh0srvI-tYzbaPWo8z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410075" cy="53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</TotalTime>
  <Words>95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Integrity </vt:lpstr>
      <vt:lpstr>Integrity Synthesis</vt:lpstr>
      <vt:lpstr>Integrity </vt:lpstr>
      <vt:lpstr>PowerPoint Presentation</vt:lpstr>
      <vt:lpstr>PowerPoint Presentation</vt:lpstr>
      <vt:lpstr>PowerPoint Presentation</vt:lpstr>
      <vt:lpstr>PowerPoint Presentation</vt:lpstr>
      <vt:lpstr>How to evaluate integrity?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 </dc:title>
  <dc:creator>teacher</dc:creator>
  <cp:lastModifiedBy>teacher</cp:lastModifiedBy>
  <cp:revision>1</cp:revision>
  <dcterms:created xsi:type="dcterms:W3CDTF">2013-12-05T17:20:34Z</dcterms:created>
  <dcterms:modified xsi:type="dcterms:W3CDTF">2013-12-05T17:29:00Z</dcterms:modified>
</cp:coreProperties>
</file>