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2" r:id="rId3"/>
    <p:sldId id="265" r:id="rId4"/>
    <p:sldId id="264" r:id="rId5"/>
    <p:sldId id="257" r:id="rId6"/>
    <p:sldId id="258" r:id="rId7"/>
    <p:sldId id="259" r:id="rId8"/>
    <p:sldId id="260" r:id="rId9"/>
    <p:sldId id="261" r:id="rId10"/>
    <p:sldId id="268" r:id="rId11"/>
    <p:sldId id="272" r:id="rId12"/>
    <p:sldId id="270" r:id="rId13"/>
    <p:sldId id="269" r:id="rId14"/>
    <p:sldId id="273" r:id="rId15"/>
    <p:sldId id="271" r:id="rId16"/>
    <p:sldId id="27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4B7C17B-475F-4970-9BCC-CB25B36FF94B}" type="datetimeFigureOut">
              <a:rPr lang="en-CA" smtClean="0"/>
              <a:t>08/03/2015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73D6F0F-4D4D-4081-AE75-CFF7BB19FC41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7C17B-475F-4970-9BCC-CB25B36FF94B}" type="datetimeFigureOut">
              <a:rPr lang="en-CA" smtClean="0"/>
              <a:t>08/03/2015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D6F0F-4D4D-4081-AE75-CFF7BB19FC4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4B7C17B-475F-4970-9BCC-CB25B36FF94B}" type="datetimeFigureOut">
              <a:rPr lang="en-CA" smtClean="0"/>
              <a:t>08/03/2015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73D6F0F-4D4D-4081-AE75-CFF7BB19FC41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7C17B-475F-4970-9BCC-CB25B36FF94B}" type="datetimeFigureOut">
              <a:rPr lang="en-CA" smtClean="0"/>
              <a:t>08/03/2015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3D6F0F-4D4D-4081-AE75-CFF7BB19FC41}" type="slidenum">
              <a:rPr lang="en-CA" smtClean="0"/>
              <a:t>‹#›</a:t>
            </a:fld>
            <a:endParaRPr lang="en-C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7C17B-475F-4970-9BCC-CB25B36FF94B}" type="datetimeFigureOut">
              <a:rPr lang="en-CA" smtClean="0"/>
              <a:t>08/03/2015</a:t>
            </a:fld>
            <a:endParaRPr lang="en-C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73D6F0F-4D4D-4081-AE75-CFF7BB19FC41}" type="slidenum">
              <a:rPr lang="en-CA" smtClean="0"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4B7C17B-475F-4970-9BCC-CB25B36FF94B}" type="datetimeFigureOut">
              <a:rPr lang="en-CA" smtClean="0"/>
              <a:t>08/03/2015</a:t>
            </a:fld>
            <a:endParaRPr lang="en-C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73D6F0F-4D4D-4081-AE75-CFF7BB19FC41}" type="slidenum">
              <a:rPr lang="en-CA" smtClean="0"/>
              <a:t>‹#›</a:t>
            </a:fld>
            <a:endParaRPr lang="en-CA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4B7C17B-475F-4970-9BCC-CB25B36FF94B}" type="datetimeFigureOut">
              <a:rPr lang="en-CA" smtClean="0"/>
              <a:t>08/03/2015</a:t>
            </a:fld>
            <a:endParaRPr lang="en-CA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73D6F0F-4D4D-4081-AE75-CFF7BB19FC41}" type="slidenum">
              <a:rPr lang="en-CA" smtClean="0"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CA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7C17B-475F-4970-9BCC-CB25B36FF94B}" type="datetimeFigureOut">
              <a:rPr lang="en-CA" smtClean="0"/>
              <a:t>08/03/2015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3D6F0F-4D4D-4081-AE75-CFF7BB19FC4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7C17B-475F-4970-9BCC-CB25B36FF94B}" type="datetimeFigureOut">
              <a:rPr lang="en-CA" smtClean="0"/>
              <a:t>08/03/2015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73D6F0F-4D4D-4081-AE75-CFF7BB19FC4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7C17B-475F-4970-9BCC-CB25B36FF94B}" type="datetimeFigureOut">
              <a:rPr lang="en-CA" smtClean="0"/>
              <a:t>08/03/2015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3D6F0F-4D4D-4081-AE75-CFF7BB19FC41}" type="slidenum">
              <a:rPr lang="en-CA" smtClean="0"/>
              <a:t>‹#›</a:t>
            </a:fld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4B7C17B-475F-4970-9BCC-CB25B36FF94B}" type="datetimeFigureOut">
              <a:rPr lang="en-CA" smtClean="0"/>
              <a:t>08/03/2015</a:t>
            </a:fld>
            <a:endParaRPr lang="en-C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73D6F0F-4D4D-4081-AE75-CFF7BB19FC41}" type="slidenum">
              <a:rPr lang="en-CA" smtClean="0"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4B7C17B-475F-4970-9BCC-CB25B36FF94B}" type="datetimeFigureOut">
              <a:rPr lang="en-CA" smtClean="0"/>
              <a:t>08/03/2015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73D6F0F-4D4D-4081-AE75-CFF7BB19FC41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History vs. the Past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5804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# 1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Canada vs. USA Women’s Gold Medal Hockey Game</a:t>
            </a:r>
          </a:p>
          <a:p>
            <a:pPr lvl="1"/>
            <a:r>
              <a:rPr lang="en-CA" dirty="0" smtClean="0"/>
              <a:t>2014</a:t>
            </a:r>
          </a:p>
          <a:p>
            <a:pPr lvl="1"/>
            <a:r>
              <a:rPr lang="en-CA" dirty="0" smtClean="0"/>
              <a:t>Canada won in overtime</a:t>
            </a:r>
            <a:endParaRPr lang="en-CA" dirty="0"/>
          </a:p>
          <a:p>
            <a:pPr lvl="1"/>
            <a:r>
              <a:rPr lang="en-CA" dirty="0" smtClean="0"/>
              <a:t>The United States was leading for the majority of the game</a:t>
            </a:r>
          </a:p>
          <a:p>
            <a:pPr lvl="1"/>
            <a:r>
              <a:rPr lang="en-CA" dirty="0" smtClean="0"/>
              <a:t>Became Team Canada’s 4 Consecutive Gold Medal</a:t>
            </a:r>
          </a:p>
        </p:txBody>
      </p:sp>
    </p:spTree>
    <p:extLst>
      <p:ext uri="{BB962C8B-B14F-4D97-AF65-F5344CB8AC3E}">
        <p14:creationId xmlns:p14="http://schemas.microsoft.com/office/powerpoint/2010/main" val="124486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 descr="http://cultmontreal.com/wp-content/uploads/2014/02/womens-hockey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745" y="838200"/>
            <a:ext cx="8597205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436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Historically significant?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An event, person or development has historical significance if it resulted in </a:t>
            </a:r>
            <a:r>
              <a:rPr lang="en-US" b="1" dirty="0"/>
              <a:t>change</a:t>
            </a:r>
            <a:endParaRPr lang="en-CA" b="1" dirty="0"/>
          </a:p>
          <a:p>
            <a:pPr lvl="1"/>
            <a:r>
              <a:rPr lang="en-US" dirty="0"/>
              <a:t>impacted </a:t>
            </a:r>
            <a:r>
              <a:rPr lang="en-US" i="1" dirty="0"/>
              <a:t>many people</a:t>
            </a:r>
            <a:endParaRPr lang="en-CA" i="1" dirty="0"/>
          </a:p>
          <a:p>
            <a:pPr lvl="1"/>
            <a:r>
              <a:rPr lang="en-US" dirty="0"/>
              <a:t>impacted </a:t>
            </a:r>
            <a:r>
              <a:rPr lang="en-US" i="1" dirty="0"/>
              <a:t>them deeply</a:t>
            </a:r>
            <a:endParaRPr lang="en-CA" i="1" dirty="0"/>
          </a:p>
          <a:p>
            <a:pPr lvl="1"/>
            <a:r>
              <a:rPr lang="en-US" dirty="0"/>
              <a:t>over a </a:t>
            </a:r>
            <a:r>
              <a:rPr lang="en-US" i="1" dirty="0"/>
              <a:t>long period of time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64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# 2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World Trade Center Attack</a:t>
            </a:r>
          </a:p>
          <a:p>
            <a:pPr lvl="1"/>
            <a:r>
              <a:rPr lang="en-CA" dirty="0" smtClean="0"/>
              <a:t>Sept 11, 2001</a:t>
            </a:r>
          </a:p>
          <a:p>
            <a:pPr lvl="1"/>
            <a:r>
              <a:rPr lang="en-CA" dirty="0" smtClean="0"/>
              <a:t>Planes were flown into the World Trade Center</a:t>
            </a:r>
          </a:p>
          <a:p>
            <a:pPr lvl="1"/>
            <a:r>
              <a:rPr lang="en-CA" dirty="0" smtClean="0"/>
              <a:t>Many people were killed and died from injuries</a:t>
            </a:r>
          </a:p>
          <a:p>
            <a:pPr lvl="1"/>
            <a:r>
              <a:rPr lang="en-CA" dirty="0" smtClean="0"/>
              <a:t>Many rescue works also died trying to help</a:t>
            </a:r>
          </a:p>
          <a:p>
            <a:pPr lvl="1"/>
            <a:r>
              <a:rPr lang="en-CA" dirty="0" smtClean="0"/>
              <a:t>Because of the attack, laws were changed in the US for dealing with terrorists</a:t>
            </a:r>
          </a:p>
          <a:p>
            <a:pPr lvl="1"/>
            <a:r>
              <a:rPr lang="en-CA" dirty="0" smtClean="0"/>
              <a:t>Many people who survived the attack have health problems related to the attack.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5625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 descr="http://upload.wikimedia.org/wikipedia/commons/c/c1/World_Trade_Center_9-11_Attacks_Illustration_with_Vertical_Impact_Locations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107" y="381000"/>
            <a:ext cx="8646839" cy="624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842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Historically Significant?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An event, person or development has historical significance if it resulted in </a:t>
            </a:r>
            <a:r>
              <a:rPr lang="en-US" b="1" dirty="0"/>
              <a:t>change</a:t>
            </a:r>
            <a:endParaRPr lang="en-CA" b="1" dirty="0"/>
          </a:p>
          <a:p>
            <a:pPr lvl="1"/>
            <a:r>
              <a:rPr lang="en-US" dirty="0"/>
              <a:t>impacted </a:t>
            </a:r>
            <a:r>
              <a:rPr lang="en-US" i="1" dirty="0"/>
              <a:t>many people</a:t>
            </a:r>
            <a:endParaRPr lang="en-CA" i="1" dirty="0"/>
          </a:p>
          <a:p>
            <a:pPr lvl="1"/>
            <a:r>
              <a:rPr lang="en-US" dirty="0"/>
              <a:t>impacted </a:t>
            </a:r>
            <a:r>
              <a:rPr lang="en-US" i="1" dirty="0"/>
              <a:t>them deeply</a:t>
            </a:r>
            <a:endParaRPr lang="en-CA" i="1" dirty="0"/>
          </a:p>
          <a:p>
            <a:pPr lvl="1"/>
            <a:r>
              <a:rPr lang="en-US" dirty="0"/>
              <a:t>over a </a:t>
            </a:r>
            <a:r>
              <a:rPr lang="en-US" i="1" dirty="0"/>
              <a:t>long period of time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37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Brainstorm – Practice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a group of 4, brainstorm events or people you think are historically significant.</a:t>
            </a:r>
          </a:p>
          <a:p>
            <a:endParaRPr lang="en-US" dirty="0"/>
          </a:p>
          <a:p>
            <a:r>
              <a:rPr lang="en-US" dirty="0" smtClean="0"/>
              <a:t>Use the criteria for judgment to decide if they are historically significant. </a:t>
            </a:r>
          </a:p>
          <a:p>
            <a:endParaRPr lang="en-US" dirty="0"/>
          </a:p>
          <a:p>
            <a:r>
              <a:rPr lang="en-US" dirty="0" smtClean="0"/>
              <a:t>Share out with the class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38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vs. the past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is the difference between history and the past?</a:t>
            </a:r>
          </a:p>
          <a:p>
            <a:pPr lvl="1"/>
            <a:r>
              <a:rPr lang="en-US" dirty="0" smtClean="0"/>
              <a:t>Discuss with a partner</a:t>
            </a:r>
            <a:endParaRPr lang="en-CA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3505200"/>
            <a:ext cx="4429125" cy="3175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83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past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Things that happened before today.</a:t>
            </a:r>
          </a:p>
          <a:p>
            <a:endParaRPr lang="en-US" dirty="0"/>
          </a:p>
          <a:p>
            <a:r>
              <a:rPr lang="en-US" dirty="0" smtClean="0"/>
              <a:t>Yesterday is in the past.</a:t>
            </a:r>
          </a:p>
          <a:p>
            <a:endParaRPr lang="en-US" dirty="0"/>
          </a:p>
          <a:p>
            <a:r>
              <a:rPr lang="en-US" dirty="0" smtClean="0"/>
              <a:t>For example, a few classes ago we learned </a:t>
            </a:r>
            <a:r>
              <a:rPr lang="en-US" smtClean="0"/>
              <a:t>about </a:t>
            </a:r>
            <a:r>
              <a:rPr lang="en-US" smtClean="0"/>
              <a:t>the </a:t>
            </a:r>
            <a:r>
              <a:rPr lang="en-US" smtClean="0"/>
              <a:t>physical </a:t>
            </a:r>
            <a:r>
              <a:rPr lang="en-US" dirty="0" smtClean="0"/>
              <a:t>regions of Canada</a:t>
            </a:r>
            <a:r>
              <a:rPr lang="en-US" dirty="0" smtClean="0"/>
              <a:t>– </a:t>
            </a:r>
            <a:r>
              <a:rPr lang="en-US" dirty="0" smtClean="0"/>
              <a:t>that is now the past.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24064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	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Events or people from the past that have some significance.</a:t>
            </a:r>
          </a:p>
          <a:p>
            <a:endParaRPr lang="en-US" dirty="0"/>
          </a:p>
          <a:p>
            <a:r>
              <a:rPr lang="en-US" dirty="0" smtClean="0"/>
              <a:t>Hi</a:t>
            </a:r>
            <a:r>
              <a:rPr lang="en-US" b="1" dirty="0" smtClean="0"/>
              <a:t>story</a:t>
            </a:r>
            <a:r>
              <a:rPr lang="en-US" dirty="0" smtClean="0"/>
              <a:t> is a </a:t>
            </a:r>
            <a:r>
              <a:rPr lang="en-US" b="1" dirty="0" smtClean="0"/>
              <a:t>story </a:t>
            </a:r>
            <a:r>
              <a:rPr lang="en-US" dirty="0" smtClean="0"/>
              <a:t>about the past.</a:t>
            </a:r>
          </a:p>
          <a:p>
            <a:pPr lvl="1"/>
            <a:r>
              <a:rPr lang="en-US" dirty="0" smtClean="0"/>
              <a:t>Historians construct the story by using evidence from the past. </a:t>
            </a:r>
            <a:endParaRPr lang="en-CA" dirty="0"/>
          </a:p>
        </p:txBody>
      </p:sp>
      <p:pic>
        <p:nvPicPr>
          <p:cNvPr id="2052" name="Picture 4" descr="https://encrypted-tbn1.gstatic.com/images?q=tbn:ANd9GcTFYRhOMwISILfyXfQAfEpAiY0qu_iLwcv-ToTglZKm8wbeEDI0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6360" y="4495800"/>
            <a:ext cx="2085975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6939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Diagram of your life – 10 min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Create a diagram of your life</a:t>
            </a:r>
          </a:p>
          <a:p>
            <a:endParaRPr lang="en-US" dirty="0"/>
          </a:p>
          <a:p>
            <a:r>
              <a:rPr lang="en-US" dirty="0" smtClean="0"/>
              <a:t>Include your most significant events</a:t>
            </a:r>
          </a:p>
          <a:p>
            <a:endParaRPr lang="en-US" dirty="0"/>
          </a:p>
          <a:p>
            <a:r>
              <a:rPr lang="en-US" dirty="0" smtClean="0"/>
              <a:t>Use symbols, words, pictures</a:t>
            </a:r>
          </a:p>
          <a:p>
            <a:endParaRPr lang="en-US" dirty="0"/>
          </a:p>
          <a:p>
            <a:r>
              <a:rPr lang="en-US" dirty="0" smtClean="0"/>
              <a:t>Arrange any way you like</a:t>
            </a:r>
            <a:endParaRPr lang="en-CA" dirty="0"/>
          </a:p>
        </p:txBody>
      </p:sp>
      <p:sp>
        <p:nvSpPr>
          <p:cNvPr id="4" name="AutoShape 2" descr="data:image/jpeg;base64,/9j/4AAQSkZJRgABAQAAAQABAAD/2wCEAAkGBxAPDQ0PEA8MDQwNDQ0NDAwNDA8NDAwNFBEWFhURFBQYHCggGBolHBQUITEhJSkrMi4uFx8zODQsNygtLisBCgoKDg0OGg8QFywcHBwsKywsLSwsLSwsLCwsLCwsLCwsLCwtLCwsLCwrLCwsLCwsLCwsLCwsLCwsLCwsLCwsLP/AABEIAKgBLAMBIgACEQEDEQH/xAAbAAADAAMBAQAAAAAAAAAAAAAAAQIDBAcFBv/EAEgQAAICAQICBQYHDAkFAAAAAAABAgMRBBIhMQUGBxNRIkFhdJGzJTRxc4GxshQjMjM1UlRykpSh0RUkQkNThJPB0hYXgsLx/8QAGAEBAQEBAQAAAAAAAAAAAAAAAAECAwT/xAAiEQEBAAICAgIDAQEAAAAAAAAAAQIRAzISITFBIlGhMxP/2gAMAwEAAhEDEQA/AOzSiYWjYRMoEVhRWAcSkhoSkUMRUA0IYGRMGTFlkEDBoQA0IoWCBAAAAAAAADAQDAgQYGAE4FgvAhoRgTReBNGdDHgWDI0S0QTglmTaS0QQyWW0IgxtEtGXBDRZUY2IyCwXY34SMqNWMjNGR22qpRIwZkyWgMYDaDACABkAXFkDRBbJaKTBoCQAADAhjIJAYAIBgAgGACGAAAhgAhNFABDRLRkwJoggloyrGCMGbBjaE0W0JmRjZLRkaJaAxtCyW0TgqMqMkWYkUmdNq2IyMiZrplxkXYytEtFRkNooxYEWGCCQBoEBSZZjKiyBtEliaAkAAgYCGAgKEAhgAAAAAAMQAAAACKEBDQsF4FgDG0LBkwJozoYmS0ZGiWjIxtEmRoWADAzLtE4mpRKLROBpGpRaZkjIwjTKM5LJjItPJQuZLRTiCZBIFNE4IKiyjGVGQ2G0a2u1HdQ343eXXHGcfhTUc/xNo8vrBp4SpTlCMnG2hRcoptKVsE0vlRMvUWM/SV8q61KLWe9ohyz5MrIxf8GzZys4ys+GePsPL6W0cK6GqoQpc7tMt0IRXHvo4fpxk2LOiKHFx7uKlxxb/fKX5+/nn0md3atqW/fHDh3eJb0097fDbjzY55Mm5ZxlZ8M8Tx9JbKyegnJ+XLS3uT8Zfe+JgphRCChqqdlv95qLK90LJ5/DVy5Z9OMDyNPoDHSp+Vv2Py3s2J/gebdnzlVpKKS5JJJ53cPNx8548qpzq1SgnL+uyc61La7a04OUE/Si2o9mMk+TTxzw84GeVpPuV2wUalp745cYSqdFjWOK4cJr2mfp34pqPmpDfra6bu5ZxlZ8M8QcksZaWeWXjJovomlwacE7Gsu9/j9/5+/mnkwdFaKFtELbowvttgpTnZFSfHlFfmpegbo9YDxFVLupuOZ2aHU2dzl5lKpJN158/kya+hG50hqN1Ee7flanbXTJeE1ly+iO5/QPJNN8RNNShGMIrEYRUYrwSWEWaCDAwCJJZYmgMbRLRlwRJGbBGBYLJMilIo1IzMisGxnwDiRGZamWUJoRYbS7ElJiwBdjJGY3HJjGmNjH90wzjvK/DHeR5+0rv4fnw/bifMddugtLLQaq1aeiF1UHbC2uuMJ5Uk3lrmnx5+Jy3onSxt1WmqksxtvqrklwbjKaT/gcsuS43WnHPluN1p3mF0JPEZwk8ZxGcW8ePAvBqaLozT0PNNFFLxt3V1RhLb4ZSz5kbmTpt2m/tMrFFZk4xj53JpL2s1ukNt1UowsqU8wlBuacd0JKSTx5uBn1GnhZFwshCyDw3CyKnFtcuDOTdo/RVOn1lfc1wqhbQpyhCKjBTUpJtLzcMGc8rIxyZ3Cb06TqrJW17Z9xS1bRNZ1MZJqFilLzLHBf/D1E01lNNNZTT4Y8TmvZf0Pp7lqrbqarpQlXCtWQU4wym20nwzy4nSo1RUVBRioKO1QUUoKOMYx4DC7m1wzuU3p4+jqUVpfvunzTRbXJq2MlvltxhedeSzM9Te4uDjpZNpx7xajFTz53BrP0cflPA6/dAaVdH3XQ09FVtLrlCddca3hzUWnjmsNnN+guj4ajV6eiTcYXWKEpRxuS9GTncrjdMZ81xy1p3HRqFVVdfeRfdwjDLkuOFjJqOx0xukrdLHN87vvtmIOtpcHL+y+HPifNPsx0v+PqV9FT/wDU8jp/qFHSxrurtdsFfRXZXZCKlidkYppr0tcMGrcpPhbnnPfj/X3t7nY6e9jTRXC2Fu53qcpyjxShwXPx8DN0i420W1wsq3Tg4rNkcZ9Jm1eiqtSjbVVbGOdqsrjNR+TK4HI+0LounTa/bTXGuuymFuyKxGMm5J4XmXk8i53xi8nJcJvTr/ew/Ph+0jW6NSqoqrlOvdCCjLE01lHM+pPVKjX03WWzug67VWlXsSa2p5eU/E963sw07T26jURfmcoVzXsSQmWV9yMzkzs3Mf6+t6NnHfqErKpyd7t212RnKMZRSW5Ll+C/Ya/RtH3+xpqVGnlOFGOSnPEpr07fwV8rR891E6BjS+kabo12yq1Ndalt8lpV7lJeGVNe0+1qrjCKjGKjGKxGMUkkvQi4+46YZWzdUAAdGgACAAAAhEtFCZKMbE0WyWjI0UUmQUmc9sMikXGRiTKQ20zKZkjYayLRdq2lLIYNeLLUzWxk2hgSsLTRR4vW5fBuu9Ws+o5J1b+P6L1qj7aOvdbo/Buu9Wt+o5B1b+P6L1qj7aOPJ2jy8/eO78GJokpSO23rI5j2sfG9N6s/eM6hzOX9rC/rem9WfvGc+Tq48/R6fZJ+I1nz1X2GffnP+yX8RrPnqvsM++TLx38YvD0jwuvq+CtZ+pD3kTlvU78p6H5+P1M6l18/JWs/Uh7yJyPoDXR02s0981JwpsU5KOHJpJ8smOTtHHm7x3omyuMliUYyWU8SSaynlPj4NJnxn/czRf4er/Zq/wCZl6O69V6vV6bT6emxd7OXe2XbVtrjCUntUW+PDznTzx/bv/1wv2+wOU9qvx+r1WHvJnVjlPar8fq9Vh7yZOXqzz9Hudk3xXVesr3cT7o5N1J62UaCm6u2N0pWWqyLrUGsbEuOZLwPo32l6PzVatvw21f8yYZ4zHW2ePkxmMlr7OFcYuTUYxc2pTaSTnLCWX4vCS+gs8Xqr01LXUWXuCqh3866Y5zLu4qPGT8ct8j2TrLubd5ZZuABgaUhDAAQgAICWMTIqWIbJMowusTqMiZRxTTB3YtjNgAaYUhpmbAnBFGNMpD7sNg2oKTJ2giyjzetkvg3XerW/Uck6t/H9F61R9tHWOtr+Ddb6vYcm6uvGu0XrVH20YzvuPLzd47uLaQNM7bes8HMe1f43pvVn7xnTK74yckpRk4S2TSabhLCe1+Dw0/pOZ9rHxvTerP3jOfJ1cefo9Psl/Eaz56r7DPvcHwXZKvvGs+eq+wz70uHVeHpHgde/wAlaz9SHvInLup6z0nok0mu/jwfFPgzqPX1/BWr/Vr95E5f1O/Keh+fj9TMZ9o483+kdt7it/2K/wBiJ49/QFa6Q0mrqrrrcI3x1Dgow3boYg8Lm85WfSe0GTt8/L1WSqwco7Vfj9XqsPeTOrpnKO1V/CFXo0lfvJmeXq48/R7PZTVGWl1W6MZP7pS8qKfDu4+J9nf0dRZFxnRROLWGpVQaa9h8h2Sr+qar1le7ifcl4+sa4p+EeP1W6Mek00qWtqWo1Mq1uUvvTtlsef1dp64pTScU2lKWdsW0nLCy8LzlG5NenSTU0QABVAABUAhibCkyRsTM1EsMAxpkGvgeWMDzoEPIDRQZHuFgeAp5HkWB4KHkBYHgux8/171UK+jdSnKKlZGNcI5W6UpSXJfJl/Qcg017rsrsj+FXOFkfDMWmvqO32dBaSU5TlpdLKc25SnKiDlKTeW28B/QOk/RNJ+71/wAjFlrhycWWd28PTdoWhlFOff0yxxi6t6T9DjnKDVdoeijFuHf3Tx5MFU4Jv0ylyXtPafVzRPno9L/oQX+xP/TOg/Q9L/pI1+TeuT9xpdRLZWaOeosxv1Wq1F8vMuaikvQtmPoPjO07VRs18IxlGXdaeMZbWmlNzk8fLhr2nT5dH0SpVDpqenSSVLri6kk8ryeXM1o9XtEuWk0i/wAvX/IXG2aTLjtx8XxfZRrYR+66pThGcnVZCMpJOaSknjPPHD2nR1LPp+Q8yXV3RPnpNI/8vX/I29Ho66IbKq66YZctlcFCO583hFx3PTXHjcZqvnu0jVwh0ZbByjvtnVCEMrc8TUnw+SLOYdXtVGnW6S2TUYV6iqU5PlGG5Jv2NnZZdAaNycnpNK5SbcpOiDcm3lt8B/0Do/0TSfu9f8iXG27c8+LLLLyehXbGSzGUZJ8U4yUk19BeDQ0nQ2lpmp1abT1WJNKddMIySfPikb51jvN/aW8c+HynIe0nVws6SlslGSqprqk4tNb+Mms/+R1rWaSu6Gy2uu6vKeyyKnHK5PDNOPV/RLlpNIv8vX/IzljcvTnyYXOac46hdaatCrqr1PurZRsjZCO7ZNLDTXg1jl4H2b6/9HY/G2P0LT25+o9OXV3RPno9J+71/wAjG+rGg/Q9L/pRQxmcmmccOTGalj57o3rLDXdKwnFSq0mi0uokpWYUpTm4Q3NLlzSSPt65KUVKLUoyScWuKafnNDTdCaWqM416emtWJKzZDa5JPKTa4m/XBRioxWIxSSXgjeMs+XTCWfKhDA22QisCYCZLKZLJQmJgxMygJARBr96PvUacsp4fMSkebdcvJvKxDViNKMg3Da+bf3oamjRUilMnkebd3D3GmrClYXzXybe4eTW7zl5sfxDePNfJtJjTNdTGpl8122MjMCmUrDXnF2zAY1MpSNTKKsBZHk1KAMANFCwADyAsjyIRdihkZHkuw8AGQKAeRAUMQgyNgYgyJk2BolobRO5mahNElbxbkT0PHzkpCQ8Hl284BIaLhEggtCaDBAxpiGgKTKTJiNkaZIPI9xijLA8jZtmUy4ceRrplRm0WVqZM40zCpFxZZWpWVMpSMakUmblaZNw9xAG/KjJkeTENM1MxkESpD3GtxTDAZAoAyAAPIZDHAkuw8gLIDYckQx5DcPQnIbinglwJ7Qnglx9KG4jcUQeR/B+kAA8teYFwlh5ACAyC9n+wAQVJYbWU8edeccFl48fHggAfa/ZiYwIBFpgAUmGRAQUmWpABVilIpSACytRakNSADe2tq3DTADUrQYIQGoLksAmAG76oeRsANRSyAAAhZEADyJoACJeUCmAEvoVvDKABK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xAPDQ0PEA8MDQwNDQ0NDAwNDA8NDAwNFBEWFhURFBQYHCggGBolHBQUITEhJSkrMi4uFx8zODQsNygtLisBCgoKDg0OGg8QFywcHBwsKywsLSwsLSwsLCwsLCwsLCwsLCwtLCwsLCwrLCwsLCwsLCwsLCwsLCwsLCwsLCwsLP/AABEIAKgBLAMBIgACEQEDEQH/xAAbAAADAAMBAQAAAAAAAAAAAAAAAQIDBAcFBv/EAEgQAAICAQICBQYHDAkFAAAAAAABAgMRBBIhMQUGBxNRIkFhdJGzJTRxc4GxshQjMjM1UlRykpSh0RUkQkNThJPB0hYXgsLx/8QAGAEBAQEBAQAAAAAAAAAAAAAAAAECAwT/xAAiEQEBAAICAgIDAQEAAAAAAAAAAQIRAzISITFBIlGhMxP/2gAMAwEAAhEDEQA/AOzSiYWjYRMoEVhRWAcSkhoSkUMRUA0IYGRMGTFlkEDBoQA0IoWCBAAAAAAAADAQDAgQYGAE4FgvAhoRgTReBNGdDHgWDI0S0QTglmTaS0QQyWW0IgxtEtGXBDRZUY2IyCwXY34SMqNWMjNGR22qpRIwZkyWgMYDaDACABkAXFkDRBbJaKTBoCQAADAhjIJAYAIBgAgGACGAAAhgAhNFABDRLRkwJoggloyrGCMGbBjaE0W0JmRjZLRkaJaAxtCyW0TgqMqMkWYkUmdNq2IyMiZrplxkXYytEtFRkNooxYEWGCCQBoEBSZZjKiyBtEliaAkAAgYCGAgKEAhgAAAAAAMQAAAACKEBDQsF4FgDG0LBkwJozoYmS0ZGiWjIxtEmRoWADAzLtE4mpRKLROBpGpRaZkjIwjTKM5LJjItPJQuZLRTiCZBIFNE4IKiyjGVGQ2G0a2u1HdQ343eXXHGcfhTUc/xNo8vrBp4SpTlCMnG2hRcoptKVsE0vlRMvUWM/SV8q61KLWe9ohyz5MrIxf8GzZys4ys+GePsPL6W0cK6GqoQpc7tMt0IRXHvo4fpxk2LOiKHFx7uKlxxb/fKX5+/nn0md3atqW/fHDh3eJb0097fDbjzY55Mm5ZxlZ8M8Tx9JbKyegnJ+XLS3uT8Zfe+JgphRCChqqdlv95qLK90LJ5/DVy5Z9OMDyNPoDHSp+Vv2Py3s2J/gebdnzlVpKKS5JJJ53cPNx8548qpzq1SgnL+uyc61La7a04OUE/Si2o9mMk+TTxzw84GeVpPuV2wUalp745cYSqdFjWOK4cJr2mfp34pqPmpDfra6bu5ZxlZ8M8QcksZaWeWXjJovomlwacE7Gsu9/j9/5+/mnkwdFaKFtELbowvttgpTnZFSfHlFfmpegbo9YDxFVLupuOZ2aHU2dzl5lKpJN158/kya+hG50hqN1Ee7flanbXTJeE1ly+iO5/QPJNN8RNNShGMIrEYRUYrwSWEWaCDAwCJJZYmgMbRLRlwRJGbBGBYLJMilIo1IzMisGxnwDiRGZamWUJoRYbS7ElJiwBdjJGY3HJjGmNjH90wzjvK/DHeR5+0rv4fnw/bifMddugtLLQaq1aeiF1UHbC2uuMJ5Uk3lrmnx5+Jy3onSxt1WmqksxtvqrklwbjKaT/gcsuS43WnHPluN1p3mF0JPEZwk8ZxGcW8ePAvBqaLozT0PNNFFLxt3V1RhLb4ZSz5kbmTpt2m/tMrFFZk4xj53JpL2s1ukNt1UowsqU8wlBuacd0JKSTx5uBn1GnhZFwshCyDw3CyKnFtcuDOTdo/RVOn1lfc1wqhbQpyhCKjBTUpJtLzcMGc8rIxyZ3Cb06TqrJW17Z9xS1bRNZ1MZJqFilLzLHBf/D1E01lNNNZTT4Y8TmvZf0Pp7lqrbqarpQlXCtWQU4wym20nwzy4nSo1RUVBRioKO1QUUoKOMYx4DC7m1wzuU3p4+jqUVpfvunzTRbXJq2MlvltxhedeSzM9Te4uDjpZNpx7xajFTz53BrP0cflPA6/dAaVdH3XQ09FVtLrlCddca3hzUWnjmsNnN+guj4ajV6eiTcYXWKEpRxuS9GTncrjdMZ81xy1p3HRqFVVdfeRfdwjDLkuOFjJqOx0xukrdLHN87vvtmIOtpcHL+y+HPifNPsx0v+PqV9FT/wDU8jp/qFHSxrurtdsFfRXZXZCKlidkYppr0tcMGrcpPhbnnPfj/X3t7nY6e9jTRXC2Fu53qcpyjxShwXPx8DN0i420W1wsq3Tg4rNkcZ9Jm1eiqtSjbVVbGOdqsrjNR+TK4HI+0LounTa/bTXGuuymFuyKxGMm5J4XmXk8i53xi8nJcJvTr/ew/Ph+0jW6NSqoqrlOvdCCjLE01lHM+pPVKjX03WWzug67VWlXsSa2p5eU/E963sw07T26jURfmcoVzXsSQmWV9yMzkzs3Mf6+t6NnHfqErKpyd7t212RnKMZRSW5Ll+C/Ya/RtH3+xpqVGnlOFGOSnPEpr07fwV8rR891E6BjS+kabo12yq1Ndalt8lpV7lJeGVNe0+1qrjCKjGKjGKxGMUkkvQi4+46YZWzdUAAdGgACAAAAhEtFCZKMbE0WyWjI0UUmQUmc9sMikXGRiTKQ20zKZkjYayLRdq2lLIYNeLLUzWxk2hgSsLTRR4vW5fBuu9Ws+o5J1b+P6L1qj7aOvdbo/Buu9Wt+o5B1b+P6L1qj7aOPJ2jy8/eO78GJokpSO23rI5j2sfG9N6s/eM6hzOX9rC/rem9WfvGc+Tq48/R6fZJ+I1nz1X2GffnP+yX8RrPnqvsM++TLx38YvD0jwuvq+CtZ+pD3kTlvU78p6H5+P1M6l18/JWs/Uh7yJyPoDXR02s0981JwpsU5KOHJpJ8smOTtHHm7x3omyuMliUYyWU8SSaynlPj4NJnxn/czRf4er/Zq/wCZl6O69V6vV6bT6emxd7OXe2XbVtrjCUntUW+PDznTzx/bv/1wv2+wOU9qvx+r1WHvJnVjlPar8fq9Vh7yZOXqzz9Hudk3xXVesr3cT7o5N1J62UaCm6u2N0pWWqyLrUGsbEuOZLwPo32l6PzVatvw21f8yYZ4zHW2ePkxmMlr7OFcYuTUYxc2pTaSTnLCWX4vCS+gs8Xqr01LXUWXuCqh3866Y5zLu4qPGT8ct8j2TrLubd5ZZuABgaUhDAAQgAICWMTIqWIbJMowusTqMiZRxTTB3YtjNgAaYUhpmbAnBFGNMpD7sNg2oKTJ2giyjzetkvg3XerW/Uck6t/H9F61R9tHWOtr+Ddb6vYcm6uvGu0XrVH20YzvuPLzd47uLaQNM7bes8HMe1f43pvVn7xnTK74yckpRk4S2TSabhLCe1+Dw0/pOZ9rHxvTerP3jOfJ1cefo9Psl/Eaz56r7DPvcHwXZKvvGs+eq+wz70uHVeHpHgde/wAlaz9SHvInLup6z0nok0mu/jwfFPgzqPX1/BWr/Vr95E5f1O/Keh+fj9TMZ9o483+kdt7it/2K/wBiJ49/QFa6Q0mrqrrrcI3x1Dgow3boYg8Lm85WfSe0GTt8/L1WSqwco7Vfj9XqsPeTOrpnKO1V/CFXo0lfvJmeXq48/R7PZTVGWl1W6MZP7pS8qKfDu4+J9nf0dRZFxnRROLWGpVQaa9h8h2Sr+qar1le7ifcl4+sa4p+EeP1W6Mek00qWtqWo1Mq1uUvvTtlsef1dp64pTScU2lKWdsW0nLCy8LzlG5NenSTU0QABVAABUAhibCkyRsTM1EsMAxpkGvgeWMDzoEPIDRQZHuFgeAp5HkWB4KHkBYHgux8/171UK+jdSnKKlZGNcI5W6UpSXJfJl/Qcg017rsrsj+FXOFkfDMWmvqO32dBaSU5TlpdLKc25SnKiDlKTeW28B/QOk/RNJ+71/wAjFlrhycWWd28PTdoWhlFOff0yxxi6t6T9DjnKDVdoeijFuHf3Tx5MFU4Jv0ylyXtPafVzRPno9L/oQX+xP/TOg/Q9L/pI1+TeuT9xpdRLZWaOeosxv1Wq1F8vMuaikvQtmPoPjO07VRs18IxlGXdaeMZbWmlNzk8fLhr2nT5dH0SpVDpqenSSVLri6kk8ryeXM1o9XtEuWk0i/wAvX/IXG2aTLjtx8XxfZRrYR+66pThGcnVZCMpJOaSknjPPHD2nR1LPp+Q8yXV3RPnpNI/8vX/I29Ho66IbKq66YZctlcFCO583hFx3PTXHjcZqvnu0jVwh0ZbByjvtnVCEMrc8TUnw+SLOYdXtVGnW6S2TUYV6iqU5PlGG5Jv2NnZZdAaNycnpNK5SbcpOiDcm3lt8B/0Do/0TSfu9f8iXG27c8+LLLLyehXbGSzGUZJ8U4yUk19BeDQ0nQ2lpmp1abT1WJNKddMIySfPikb51jvN/aW8c+HynIe0nVws6SlslGSqprqk4tNb+Mms/+R1rWaSu6Gy2uu6vKeyyKnHK5PDNOPV/RLlpNIv8vX/IzljcvTnyYXOac46hdaatCrqr1PurZRsjZCO7ZNLDTXg1jl4H2b6/9HY/G2P0LT25+o9OXV3RPno9J+71/wAjG+rGg/Q9L/pRQxmcmmccOTGalj57o3rLDXdKwnFSq0mi0uokpWYUpTm4Q3NLlzSSPt65KUVKLUoyScWuKafnNDTdCaWqM416emtWJKzZDa5JPKTa4m/XBRioxWIxSSXgjeMs+XTCWfKhDA22QisCYCZLKZLJQmJgxMygJARBr96PvUacsp4fMSkebdcvJvKxDViNKMg3Da+bf3oamjRUilMnkebd3D3GmrClYXzXybe4eTW7zl5sfxDePNfJtJjTNdTGpl8122MjMCmUrDXnF2zAY1MpSNTKKsBZHk1KAMANFCwADyAsjyIRdihkZHkuw8AGQKAeRAUMQgyNgYgyJk2BolobRO5mahNElbxbkT0PHzkpCQ8Hl284BIaLhEggtCaDBAxpiGgKTKTJiNkaZIPI9xijLA8jZtmUy4ceRrplRm0WVqZM40zCpFxZZWpWVMpSMakUmblaZNw9xAG/KjJkeTENM1MxkESpD3GtxTDAZAoAyAAPIZDHAkuw8gLIDYckQx5DcPQnIbinglwJ7Qnglx9KG4jcUQeR/B+kAA8teYFwlh5ACAyC9n+wAQVJYbWU8edeccFl48fHggAfa/ZiYwIBFpgAUmGRAQUmWpABVilIpSACytRakNSADe2tq3DTADUrQYIQGoLksAmAG76oeRsANRSyAAAhZEADyJoACJeUCmAEvoVvDKABKP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data:image/jpeg;base64,/9j/4AAQSkZJRgABAQAAAQABAAD/2wCEAAkGBxAPDQ0PEA8MDQwNDQ0NDAwNDA8NDAwNFBEWFhURFBQYHCggGBolHBQUITEhJSkrMi4uFx8zODQsNygtLisBCgoKDg0OGg8QFywcHBwsKywsLSwsLSwsLCwsLCwsLCwsLCwtLCwsLCwrLCwsLCwsLCwsLCwsLCwsLCwsLCwsLP/AABEIAKgBLAMBIgACEQEDEQH/xAAbAAADAAMBAQAAAAAAAAAAAAAAAQIDBAcFBv/EAEgQAAICAQICBQYHDAkFAAAAAAABAgMRBBIhMQUGBxNRIkFhdJGzJTRxc4GxshQjMjM1UlRykpSh0RUkQkNThJPB0hYXgsLx/8QAGAEBAQEBAQAAAAAAAAAAAAAAAAECAwT/xAAiEQEBAAICAgIDAQEAAAAAAAAAAQIRAzISITFBIlGhMxP/2gAMAwEAAhEDEQA/AOzSiYWjYRMoEVhRWAcSkhoSkUMRUA0IYGRMGTFlkEDBoQA0IoWCBAAAAAAAADAQDAgQYGAE4FgvAhoRgTReBNGdDHgWDI0S0QTglmTaS0QQyWW0IgxtEtGXBDRZUY2IyCwXY34SMqNWMjNGR22qpRIwZkyWgMYDaDACABkAXFkDRBbJaKTBoCQAADAhjIJAYAIBgAgGACGAAAhgAhNFABDRLRkwJoggloyrGCMGbBjaE0W0JmRjZLRkaJaAxtCyW0TgqMqMkWYkUmdNq2IyMiZrplxkXYytEtFRkNooxYEWGCCQBoEBSZZjKiyBtEliaAkAAgYCGAgKEAhgAAAAAAMQAAAACKEBDQsF4FgDG0LBkwJozoYmS0ZGiWjIxtEmRoWADAzLtE4mpRKLROBpGpRaZkjIwjTKM5LJjItPJQuZLRTiCZBIFNE4IKiyjGVGQ2G0a2u1HdQ343eXXHGcfhTUc/xNo8vrBp4SpTlCMnG2hRcoptKVsE0vlRMvUWM/SV8q61KLWe9ohyz5MrIxf8GzZys4ys+GePsPL6W0cK6GqoQpc7tMt0IRXHvo4fpxk2LOiKHFx7uKlxxb/fKX5+/nn0md3atqW/fHDh3eJb0097fDbjzY55Mm5ZxlZ8M8Tx9JbKyegnJ+XLS3uT8Zfe+JgphRCChqqdlv95qLK90LJ5/DVy5Z9OMDyNPoDHSp+Vv2Py3s2J/gebdnzlVpKKS5JJJ53cPNx8548qpzq1SgnL+uyc61La7a04OUE/Si2o9mMk+TTxzw84GeVpPuV2wUalp745cYSqdFjWOK4cJr2mfp34pqPmpDfra6bu5ZxlZ8M8QcksZaWeWXjJovomlwacE7Gsu9/j9/5+/mnkwdFaKFtELbowvttgpTnZFSfHlFfmpegbo9YDxFVLupuOZ2aHU2dzl5lKpJN158/kya+hG50hqN1Ee7flanbXTJeE1ly+iO5/QPJNN8RNNShGMIrEYRUYrwSWEWaCDAwCJJZYmgMbRLRlwRJGbBGBYLJMilIo1IzMisGxnwDiRGZamWUJoRYbS7ElJiwBdjJGY3HJjGmNjH90wzjvK/DHeR5+0rv4fnw/bifMddugtLLQaq1aeiF1UHbC2uuMJ5Uk3lrmnx5+Jy3onSxt1WmqksxtvqrklwbjKaT/gcsuS43WnHPluN1p3mF0JPEZwk8ZxGcW8ePAvBqaLozT0PNNFFLxt3V1RhLb4ZSz5kbmTpt2m/tMrFFZk4xj53JpL2s1ukNt1UowsqU8wlBuacd0JKSTx5uBn1GnhZFwshCyDw3CyKnFtcuDOTdo/RVOn1lfc1wqhbQpyhCKjBTUpJtLzcMGc8rIxyZ3Cb06TqrJW17Z9xS1bRNZ1MZJqFilLzLHBf/D1E01lNNNZTT4Y8TmvZf0Pp7lqrbqarpQlXCtWQU4wym20nwzy4nSo1RUVBRioKO1QUUoKOMYx4DC7m1wzuU3p4+jqUVpfvunzTRbXJq2MlvltxhedeSzM9Te4uDjpZNpx7xajFTz53BrP0cflPA6/dAaVdH3XQ09FVtLrlCddca3hzUWnjmsNnN+guj4ajV6eiTcYXWKEpRxuS9GTncrjdMZ81xy1p3HRqFVVdfeRfdwjDLkuOFjJqOx0xukrdLHN87vvtmIOtpcHL+y+HPifNPsx0v+PqV9FT/wDU8jp/qFHSxrurtdsFfRXZXZCKlidkYppr0tcMGrcpPhbnnPfj/X3t7nY6e9jTRXC2Fu53qcpyjxShwXPx8DN0i420W1wsq3Tg4rNkcZ9Jm1eiqtSjbVVbGOdqsrjNR+TK4HI+0LounTa/bTXGuuymFuyKxGMm5J4XmXk8i53xi8nJcJvTr/ew/Ph+0jW6NSqoqrlOvdCCjLE01lHM+pPVKjX03WWzug67VWlXsSa2p5eU/E963sw07T26jURfmcoVzXsSQmWV9yMzkzs3Mf6+t6NnHfqErKpyd7t212RnKMZRSW5Ll+C/Ya/RtH3+xpqVGnlOFGOSnPEpr07fwV8rR891E6BjS+kabo12yq1Ndalt8lpV7lJeGVNe0+1qrjCKjGKjGKxGMUkkvQi4+46YZWzdUAAdGgACAAAAhEtFCZKMbE0WyWjI0UUmQUmc9sMikXGRiTKQ20zKZkjYayLRdq2lLIYNeLLUzWxk2hgSsLTRR4vW5fBuu9Ws+o5J1b+P6L1qj7aOvdbo/Buu9Wt+o5B1b+P6L1qj7aOPJ2jy8/eO78GJokpSO23rI5j2sfG9N6s/eM6hzOX9rC/rem9WfvGc+Tq48/R6fZJ+I1nz1X2GffnP+yX8RrPnqvsM++TLx38YvD0jwuvq+CtZ+pD3kTlvU78p6H5+P1M6l18/JWs/Uh7yJyPoDXR02s0981JwpsU5KOHJpJ8smOTtHHm7x3omyuMliUYyWU8SSaynlPj4NJnxn/czRf4er/Zq/wCZl6O69V6vV6bT6emxd7OXe2XbVtrjCUntUW+PDznTzx/bv/1wv2+wOU9qvx+r1WHvJnVjlPar8fq9Vh7yZOXqzz9Hudk3xXVesr3cT7o5N1J62UaCm6u2N0pWWqyLrUGsbEuOZLwPo32l6PzVatvw21f8yYZ4zHW2ePkxmMlr7OFcYuTUYxc2pTaSTnLCWX4vCS+gs8Xqr01LXUWXuCqh3866Y5zLu4qPGT8ct8j2TrLubd5ZZuABgaUhDAAQgAICWMTIqWIbJMowusTqMiZRxTTB3YtjNgAaYUhpmbAnBFGNMpD7sNg2oKTJ2giyjzetkvg3XerW/Uck6t/H9F61R9tHWOtr+Ddb6vYcm6uvGu0XrVH20YzvuPLzd47uLaQNM7bes8HMe1f43pvVn7xnTK74yckpRk4S2TSabhLCe1+Dw0/pOZ9rHxvTerP3jOfJ1cefo9Psl/Eaz56r7DPvcHwXZKvvGs+eq+wz70uHVeHpHgde/wAlaz9SHvInLup6z0nok0mu/jwfFPgzqPX1/BWr/Vr95E5f1O/Keh+fj9TMZ9o483+kdt7it/2K/wBiJ49/QFa6Q0mrqrrrcI3x1Dgow3boYg8Lm85WfSe0GTt8/L1WSqwco7Vfj9XqsPeTOrpnKO1V/CFXo0lfvJmeXq48/R7PZTVGWl1W6MZP7pS8qKfDu4+J9nf0dRZFxnRROLWGpVQaa9h8h2Sr+qar1le7ifcl4+sa4p+EeP1W6Mek00qWtqWo1Mq1uUvvTtlsef1dp64pTScU2lKWdsW0nLCy8LzlG5NenSTU0QABVAABUAhibCkyRsTM1EsMAxpkGvgeWMDzoEPIDRQZHuFgeAp5HkWB4KHkBYHgux8/171UK+jdSnKKlZGNcI5W6UpSXJfJl/Qcg017rsrsj+FXOFkfDMWmvqO32dBaSU5TlpdLKc25SnKiDlKTeW28B/QOk/RNJ+71/wAjFlrhycWWd28PTdoWhlFOff0yxxi6t6T9DjnKDVdoeijFuHf3Tx5MFU4Jv0ylyXtPafVzRPno9L/oQX+xP/TOg/Q9L/pI1+TeuT9xpdRLZWaOeosxv1Wq1F8vMuaikvQtmPoPjO07VRs18IxlGXdaeMZbWmlNzk8fLhr2nT5dH0SpVDpqenSSVLri6kk8ryeXM1o9XtEuWk0i/wAvX/IXG2aTLjtx8XxfZRrYR+66pThGcnVZCMpJOaSknjPPHD2nR1LPp+Q8yXV3RPnpNI/8vX/I29Ho66IbKq66YZctlcFCO583hFx3PTXHjcZqvnu0jVwh0ZbByjvtnVCEMrc8TUnw+SLOYdXtVGnW6S2TUYV6iqU5PlGG5Jv2NnZZdAaNycnpNK5SbcpOiDcm3lt8B/0Do/0TSfu9f8iXG27c8+LLLLyehXbGSzGUZJ8U4yUk19BeDQ0nQ2lpmp1abT1WJNKddMIySfPikb51jvN/aW8c+HynIe0nVws6SlslGSqprqk4tNb+Mms/+R1rWaSu6Gy2uu6vKeyyKnHK5PDNOPV/RLlpNIv8vX/IzljcvTnyYXOac46hdaatCrqr1PurZRsjZCO7ZNLDTXg1jl4H2b6/9HY/G2P0LT25+o9OXV3RPno9J+71/wAjG+rGg/Q9L/pRQxmcmmccOTGalj57o3rLDXdKwnFSq0mi0uokpWYUpTm4Q3NLlzSSPt65KUVKLUoyScWuKafnNDTdCaWqM416emtWJKzZDa5JPKTa4m/XBRioxWIxSSXgjeMs+XTCWfKhDA22QisCYCZLKZLJQmJgxMygJARBr96PvUacsp4fMSkebdcvJvKxDViNKMg3Da+bf3oamjRUilMnkebd3D3GmrClYXzXybe4eTW7zl5sfxDePNfJtJjTNdTGpl8122MjMCmUrDXnF2zAY1MpSNTKKsBZHk1KAMANFCwADyAsjyIRdihkZHkuw8AGQKAeRAUMQgyNgYgyJk2BolobRO5mahNElbxbkT0PHzkpCQ8Hl284BIaLhEggtCaDBAxpiGgKTKTJiNkaZIPI9xijLA8jZtmUy4ceRrplRm0WVqZM40zCpFxZZWpWVMpSMakUmblaZNw9xAG/KjJkeTENM1MxkESpD3GtxTDAZAoAyAAPIZDHAkuw8gLIDYckQx5DcPQnIbinglwJ7Qnglx9KG4jcUQeR/B+kAA8teYFwlh5ACAyC9n+wAQVJYbWU8edeccFl48fHggAfa/ZiYwIBFpgAUmGRAQUmWpABVilIpSACytRakNSADe2tq3DTADUrQYIQGoLksAmAG76oeRsANRSyAAAhZEADyJoACJeUCmAEvoVvDKABKP/Z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80" name="Picture 8" descr="https://encrypted-tbn3.gstatic.com/images?q=tbn:ANd9GcRKrdq3lODqmrxEmgmYwLfTtDzAIqJjZtOu4e5EeD18LGdC19pL3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572000"/>
            <a:ext cx="2705100" cy="168592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4661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Diagram of your life	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Share your diagram with your partner</a:t>
            </a:r>
          </a:p>
          <a:p>
            <a:pPr marL="457200" lvl="1" indent="0">
              <a:buNone/>
            </a:pPr>
            <a:endParaRPr lang="en-CA" dirty="0"/>
          </a:p>
        </p:txBody>
      </p:sp>
      <p:pic>
        <p:nvPicPr>
          <p:cNvPr id="4098" name="Picture 2" descr="https://encrypted-tbn1.gstatic.com/images?q=tbn:ANd9GcSaJ4C8fPcBhyPo821rqzNbQgHPeJp6a0iFnpfydzVOVkTPYq8Yx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743200"/>
            <a:ext cx="4752975" cy="356014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773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Diagram of your life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did you decide what to include in your diagram?</a:t>
            </a:r>
          </a:p>
          <a:p>
            <a:endParaRPr lang="en-US" dirty="0"/>
          </a:p>
          <a:p>
            <a:r>
              <a:rPr lang="en-US" dirty="0" smtClean="0"/>
              <a:t>What criteria did you use?</a:t>
            </a:r>
            <a:endParaRPr lang="en-CA" dirty="0"/>
          </a:p>
        </p:txBody>
      </p:sp>
      <p:sp>
        <p:nvSpPr>
          <p:cNvPr id="4" name="AutoShape 2" descr="data:image/jpeg;base64,/9j/4AAQSkZJRgABAQAAAQABAAD/2wCEAAkGBxQREhQQEBQWFBUUFxQVFxQUFRQVFRcWFRQWFhQWFhQYHCggGBolGxQUITEiJSkrLi4uGB8zODMsNygtLisBCgoKDg0OGxAQGjQkICUrLDQvNiwsLCw0NC8sLCwsLC8sLCwsLC0sMiwsLCwsLyw0LCwsLDQsLCwsLCwsLCwsL//AABEIANAA8wMBEQACEQEDEQH/xAAcAAABBQEBAQAAAAAAAAAAAAAAAQIEBQYDBwj/xABEEAACAQMCAwUEBgkCAwkAAAABAgMABBESIQUxQQYTIlFhMnGBkQcUI0JSoTNicoKSscHR8BXhFjSTJERUg6KywsPx/8QAGwEBAAMBAQEBAAAAAAAAAAAAAAECAwQFBgf/xAAzEQEAAgECBAQFAwQBBQAAAAAAAQIDBBESITFBBVFhcRMiMoGRobHRBiPB8BQzUnKC4f/aAAwDAQACEQMRAD8A9xoCgKAoCgKAoIl9xBIR4zueSjdj7h/WgrxxCaT2AqD18Tf2oOgecffB96jH5YoOkfEyu0q4/WXJHxHMfnQWKMCMg5B6igdQFAUBQFAUBQFAUBQFAUBQFAUHMrQJRIoCg60QKAoCgKAoIPF+ICBM82bZV8z6+goKfh1kXbvJDqY8yf5eg9KDQxQBRyoOmmg4zW4NBWqxt2z9w+0PL9YUFwpzuKBaAoCgKAoCgKAoCgKAoCgKCNxK4WKKSV20KiO7Pt4Qqklt/IDNJTExE7yzHAL28mXxzIk+kSNDNACAsniQo0bg4AIB3bBBqlbbztPVvmwxWsZKfTP6T3ifb9VvJeXUYJkt45ABzimCk+Z0yqoA/eq7CImeUIlt2rSVo4o4pNchdV1gCPMa6n+1TUpwOozWcX3+nm6Z00443yzw+nWfx2++y5CS9TGPTQx/PUM/KrfMy3xeU/mP4S6syFAUBQFAUGSvpu+um/DH4F943Y/Pb4UF9YgCgn0BQFBGvYsig4cGk8LIfuHA/ZO4/qPhQWFAUBQFAUBQFAUBQFAUBQFBn+2QZo4odLmOWVBOyIz6YU+0cMFBOH0CP9/yoIvaG8idVubaVO+g8QXUAzR/fRkO+Mb49KyyxO3FHWHfoclZtOG/025e09pMs4pOJESzApbD2IQf0pHNnI5rnNUiJy856OjJamijgx88nefL29UrhcYlvppFAEdoi2sYAwA76ZZyANuXcLy20t510RyeTMzad5aOiBQFAUBQFAUGB4fP9pJnn3kmf4zQaaznoLSOTNB0oCg5XDbUFdwc5eU9PCPjvQW1AUBQFAUBQFAUBQFAUBQFBnLftM7zTwx25k7hgjaJYixOMkqrFcqMgZznORjaq1tvO3dtkwzSsXjnE/v3ifV1uONW5ytzDJGOvfW7lP8AqBSn51Zi5xJYMpeCaOMDmbe47tR6FUbT8CKiZiI5r1rbJbasbymcDjjiTu4FkZSzuZJM5ZpGLsxZ8Ft28sYwByqItv0Wvimn1TG/5/ZbVZkKAoEJxuaDwH6Q/pOnuJXgspGht0LLrQ4ebGxbVzVOeAOfM+VTEJ2ZTgXa+8s5RLFPI2/iSR2kRx1DKxPzG9Sl712V+kS0vVQau6lbYxv0blhX5EHpVJtETtLSmC96zasb7dfP3267KXtADbXjjksn2qnp4vaHvDA/MVLFYWHEfWgv7S+oLKK5BoOhnFBWcSvgoJJoJHA4CseW2ZzrI8s8h8gKCwoCgKAoCgKAoCgKAoCgKCFxriAtoJbhtxGjNgc2IHhUDqScADzNBnouBSQWkMqY+tQhppCOUskp7y5U+YZi2PhWWSs/VHWHbo8tYmcWT6bfpPafskS9qhIka2i95NKNkPKPzMnuNVnNvEcPWW1fDppa05p2rXv5+yq432fUmCKbE1zdSqHlKjwQxfazd2PujCqmRvmQGrVx7c7c5YZtXMxwYo4a+Ud/ee7d1q4xQFAUFV2qWQ2V0If0hgmCY56u7bTj40HyWnIY8qss6hdsn4D+tSHQ3BTdTiomsW5SmuS2OeOk7THRtZ+OPFGiSFnjJyoJJaJ8blCfuMBgry2BGOvHpss23rPZ7vjXh9cMVz0jaLdY9dt1vwzjWQCDkV1Pn2o4fxj1oleW/FR50HSbi4A50HXgtqblu9k/RqdlPNmHmPw/zohqaAoCgKAoCgKAoCgKAoCgKCJdpDODBLokBwTGxU50NkHT6MvPoRRMxMdUb/RQv6KWaL3SFx/DLqHyFEIHDOz8lqXaB43LnJ72MhvPAdDgDPktUpjrXfZ059XkzREX6R/u7vYcPma7a7uRGNMIhiWN2fGp9czEsq+0ViAGNtB33q7mXlAUBQFAUHj30o/RtGqyX9mNByXli+4cnd0/CepHLrtSbRWN5aYsdsluGvV47JGVJBGCPOrKpnCbAysCR4Adz546CufUZox12jq9bwnw62ryxaY+SOs+fpH+U/tLcDwxjn7R9Og/rXPoaTzs9X+pdTX5MEdes/tCu4ffmI55qeY6+8eteg+UbvhcEssYmtyJUPkdLAjmrKeRFVQv+H2Fy3tAIPMnJ+QobtBBwxYxrcl2HVuQ9y/3zRDVcAbwsp5+Fv4h/tQWtAUBQFAUBQFAUBQFAUBQFB52IEkabic0MctvNKYyrRqxWCI93HMp3O7iRv2XHUVlf5J4u3f+Xfp4jUU+DP1R9P8AmP4aZ+CQKnexTSwLgNqjnfQFxkEI5ZAPhWm8bbuKKWm3DtzUNxxu6SKae3mEsESO3e3EKhmZR4Vi7srqJO2SvMisovN/p6ebttpseCP7872/7Y/zPZq+GWR0I85ZpSqltTEhWxkhVGAAD6VpFfNzXzTPKsREen89VjVmIoCgKAoGugIIIBBGCDuCDzBFExMxO8Pnb6QYbe14hNblMquh1OMgCRQ2gj06emKwtivt8kvX0+uwWnfU44mfPbr7qKbjqquIl36ZGFHw61hXR2md7y9bL/UOOmPhwV59t42iPspJHLEsxyTuTXfWsVjaHy+TJfJeb3neZMqWba/RlxtYGlVt43KEkb4YahnHXbGfcKxy5YpMb93dpPD8mqpe1Otdvvvv/D1yGVSAykEHcEciKvE784cFqzWZraNphwvZs4QdSB8+dShf8Om0zDyddPxByP60F7QFAUBQFAUBQFAUBQFAUEHjcMslvNHbsqysjKjNnSrMMAnG+2aCutmMMK2z2kgiRFiHdlJV0hdPIEOdv1aiY35JraazEx1hl+HRB3+q3MxjtoXJRZQ0JlycovjAJAx8M/LmritM8NukPbza3FSvxccf3LRz9PP7tBxzTNLZ2UWkoX+sSBfZ7m2KlF22wZTCPIgMK6ojZ4kzMzvLT0QKAoCgKAoCg8I+lnsJLDNLxCEGSGVtcg5tExAznqUJGx6Zx5VMJh5iRUpQ7m5IOBQeifQz2PXiUslxdLqggIUJ92SQjOG8wBg49RUTKJl77LweDujD3MejGNIRQMegA2qsxE8pWx5L47cVJ2n0eYcSLcOuDECWhfxoCdwCcED1B+e1cU3nBfh7Ppqaenium+L0yV5T6+/v+iTbXwdwwOQN67K2i0bw+bzYb4bzTJG0w1NrMGXngjcHyPSrMmms5+8QP58x5EbEfOg70BQFAUBQFAUBQFAUBQZRuPzteS2sPcFY8DL94peQr3jRhxkKyoyE7HOrpVOLa3DLonDE4viU7dY8vX2lY/6tcJ+ls3I6tBJHKo+DFHPwWruc1u1Npymcwn8NxHJD7wO8UBj7s1E2isbyvjxXyTw0jefQvCzCx7+0t0AcAd8FSIOucjGBqYddxiqxbfpDS2GKcr25+Uc//n6roetXYFoCgKAoCgKCv4+mYH9MH4BgTQeOdvPo9CqbqzXHV4QNv2k8vdU7peVHh7TSpDEpaRzpVRzz6+nnRL6n7B9nl4fZRWy4JA1OwGNUjbu39PcBUKtDQeZfStCA0DdftF+HhNcGtj6Z931f9L255af+M/vDF2N4YzkbjqK5sWaaTye3r/DcWqptaOfae8f75NXYcXGNQO3X099erjyVvG8Pg9Xo8ulvwZI9p7SseyPaaS5eRIWVVDZUMMswwBnntnHKruVvbWfVkMMMuMjpvyI9KCRQFAUBQFAUBQFAUEbiV8lvFJPIcJEjOx9FGT/KgzvDuAO1iBJ4LqRjdMw5pcSHXjJ3woxH+yoHSqZKcUOnS5/g5N55xPKY84NTtfmFVVNV0xMfdeTjYsf1evz8s1l8f5eXV3T4ZtkmZnbH139HDjFi8Fs88z97dy6YYc7pHLOwjjEacvCWyT5KavTH3tzlzZ9XEx8PDHDX9Z92q4VYrbwxW8YwkSJGo9FUAfyrVwpVAUBQFAUBQFBmu1vEjgW0ftP7ZHRTyHvP8vfQdrOQMvdyYLKMHyYedBkOGdnoYr2SeJADy1Y3GfaAPvoNxFdECge3EcDJoPJO2/aIXdxhPYiyoP4iT4iPTYD4V5uqtxW28n2ngGGMOKbW62/aOn8qIVxvpInc7OxGSM7bHFaY8lqTvDl1ejx6mk0vCz7NKVlVojpkX+Fl9fT+VepizVyR6vgtf4dk0lufOvaf5en8E7RxyORKQjgBM58LYPPV0rZ5zSg0C5oFoCgKAoCgKAoIF9cW0mbedoW7zUpikZDrAxqBRva5jp1FN0zWY6uI4Gg3hkmi/YlZl/6b6l/KiEC17OSQSvcRSo7vz76IZyeeloyoXPXwmqRjrFps6cmryXx1xTPKP95nyWVxPc27zpGkVv3kngkZ9cxUJGcFVwFVpTg53K+VXczQg0BQFAUBQFAlAyWQKpY8lBJ9wGTQYKKUu5nbm7Z92fZHw2FAyWKRH71XJb1OxB5jFBKtn1DK9efnnrmgsYZG60GQ+kftQ1tDoh/SOcZxlVHUt7+QFBi7IR3yl7YCOdRmS3zs3m8PmPTpWGXBE84evofErYpit55OEUvQ7EbEHYj3ivOvTZ9jptVF4SAayehE7nxyEHI2qa2ms7wyzYaZazW8bxKX2e4u0d5FDL4lmYKrep6GvUwZ/iRtPV8J4n4VOltxV51n9HtSobfG5Mflz0eo9PSuh46xBoDNAuaBaAoCgKAoPP5172a54mY0lgV/qxjKK2uGHwyyDI9oTax7krLJ8s8cfd36XbNX4F//AFnyny9p/doYuzlqyiS3LwgqCrW80sS4O+e7VtHzWtImJjdxWrNbcMxzVMd9cGUx2dy1wqn7SS4ji7qNQOQkiCFm+dZ/E3najtjRxjrx552jtHef4WXZUPdW8d1csXMmWUAlY+7LHu2EYwPEult88+dWinnO7C2eOmOvDH5n8z/jZokUAYAwPIVdhMzPOS0QKAoEoCgTNBWdpJNNtL6rp/iIX+tBmoIQyaeWRz8j0NBwS4wdL7EbEf50oJUFxEDnIBNB1veKBVOgfvEYH586DI2rJOXL4cPkHO4IoMv2j7EyW5+t2BYqh16VJ72MjfKfiXntz99Tunc/hd/HxQBH0xXoGzco7gD3cn/zfpllxRZ3aPXX08+iLJG8TmORSrLzB/zcV5mTHNZfa6PWVy1iYk8GsXpxO59kR9atM/8AiIv/AHittNP9yHl+NVidJZ9AcRx3bZ8q9d+eOPCXJiQn1x7gTj8qCZmgXNAtAtAUBQROLmUQS/VgGm0N3YY4XXg6cnyzigpuDXEdtbx2skU6KiCMl4zIG28TM8ZcbnJJJ60TEzE7wzPCy87ycNt51MAcsWVgXEZ30Dr8PPPSuOKW3nHHR798+CKV1Vo3vMbbesd2j7TQrBaLZW3ga5dLZMHDYk/TPnnqWIStn0rrrWKxtDw8uW2W03vO8tHbwrGixoMKgCqByAUYA+QqWbpQFAUBQNoEzQJmgpu1r4tyPN4x/wCrP9KCksuQoJr2yPguisR1IzQdGCovhAX3AD+VBXcLtfrM2o/o4yC36zc1X+p/3oJPHOy6uxntsJId2Tkkh8/1W9eR6+dBXWExBKOCrrsVOxBoKLtZ2CjuiZ7c9zcZ1ZGyOw3BON1bOPEPzqd0npwuW4tVHEECXCFl1qVJIHsvkbb9R8dqzyY4vHN06bVX09uKn4ZPiPDZbYr3g2cakceyw9D5+Y515uXFNZ5vtND4hTPXesoc8esDoQQQRzBG4IrGs8M7vSy0jNThl6VB27WSz0zHE6jSwA/SEDZl9/UdK9Guqpw7z1fGZvAdRGeKUjesz18o9fb9UTsl22aIiK6OqMnZ+Zjyevmn8qxw6qYnaz0/EfAq2rxYI2mI6ee3+f3emRSBgGUgqdwRuCPQ16ETu+QtWaztMbSeDRBRQOFAtAUGe4n2heK6W0jg712RpRiVEOkEDADfeJ1bcsKTmq8XzbS2+DM4viV57dfTy+zr/wASqu1xBcQHl4oWkX+ODWoHqSKsxPW7sb3w6refG2kmN2B8sHcGg4CytIp0ZAzSxatEaNLIE1LpJEeSqHGRkgbE+dVm8b7Nq6fJMcW20ec8l7E5IyVK+hxn8iamGdoiJ5TufUqigKAoGE0DSaCPe3qQrrkOByA5knyA6mgx/F+KvcMqaQsanUBzYnGBk/E8qCVaptQS84oK2/mZyIo92c4A/qfQDeg0vD7RYY1jXpzPVmPNj76CRmg8r4txSWa8kmjPhRu7RehRCR8ydRz60GoseIKygnY9QaBbuUEYG5OwA5knkBQXJ4RG9sttOoddIB9G55U9CCedRasWjaWmLLfFbjpO0vLu1XZSSyOtcyQHlJ1XyVwOR9eRrz82Ca846PsPDfFa5vltyt5fwoUfNckxs+gpkiXQGqtEmLi9zANdtM6NGCVTJMTdSjxHYg+YwR511afPNJ2no8LxbwqmopOSsbXiPz6S9Y7D9r4uJwCRPBKoHeRZ3U+Y80PQ16sw+EaUGoCigcKBaDFcN4b9ejub4ErJPLm2fkUjtsxwEH8LESP7papkpxQ6NLn+Fk3nnE8p9lzwntEj25mmIjaLwyqfuuNsAdc9KrTLE13ltn0Vq5ox05xPT2U72h4n9rcRrFaruupVMrhd9WsjKL7v96rHFk9IbXjDo+UfNk/SPt3lN+j21C2pmUaVuZZJ0TJwsTECEAE7ZjVGPqzHrW0ViI2h52TJfJbivO8tPUqCgKAoCg5E0HG4uFjUs5CgDJJoMi85uJO9flyRfwr/AHPWgdLGM5oO8bUHO5mwCTQTeBWOnMzjxsMKDzVP7n+1Bb6qBjvsfcaDzLgMORqPv/Ogt5SBsBknYAcyegFBoODcL7v7STeQ9OYQeQ9fWguA1AjqGBVgGUjBBGQQeYIPOiYmYneHmnbHsV3Aa5td4hlnjPOMdSp6r/KuLNp+9X03hvjG8xjyzz7T5saj+dcM12fVYssWhx4jciONj1IIUeZI/wAPwq+HHN7xEMPEdXTTae15nn0j1lQcB4tLZypNbuUdOR6EdVYdVPUV7UvzaI5bPovsV2ui4lFqTCSqB3kWd1P4l80Pn8KqhpRQOFBxv7bvYpItTJ3iMmtCA66lI1KSCAwzkbUFXZcPubaNIoXhkjjVURGjaFgqgBRrQleQ/BQZ274JI10Z57d+5bDukLrKC4GMFfCxHM7Lnn51zzh3vv2erTxKaaeKR9Uct/RY9puKpPB9Tty6y3LJb6THJE6I5+2cBlBGmISYPLOK6HldWqhiCKqKAFUBQByAAwAPhQPoCgKAoCgrOKTlIyV2JIUHyyedBjOKweIHc+8k/Og7WswAoJDXK9SKB8Ubt7CMfUjSPmaCda8MAIaUhiNwo9kH/wCRoLMtQMLUGV7T8WlLm3gJXAGphzOoZwD0GKCv4NbFExQXPA7cF2lbmvhUeRIyT78bfOgvleg6K1A8GgJY1dWRwGVgVZTuCrDBBHkQTQeMdsexN1ZBpbU9/bjJwVLTQr5N1dR+L5+dZWwUtPN6Wn8V1GGvDE7+7zq4uHc5ckn8gPIDpWlMdaRtWHPqdXm1NuLLbf8AaPaHEGrudY8F4vLaypPA5R0Ox6EdVYdVPlQfRfYbtdHxKHWo0SpgSxZzpJGzL5od8H4VVEw04ohjuK8Xm+vG2iuO6jVUBdoVkQTyjMcTHUv3ULYyD4xvuKzm3Dbn0l1UwxlxzNPqr19Y849u6276/j9qO3uB1ZJHgf3926uPhrFaOU2TtSsQzdQXFuPxNH3iD1MkJcKPfiomYjnK1a2tO1Y3n0dLHtAt0WFmBKEOlnLBEVsA4xu2cEHlyPOqRff6YdFtPGP/AKltp8o5z9+0flbwhseMgn9UED8yavG/dz24d/ldKlUUBQFAUFZfR60K+4j3g5FBR3HDTINjj30EKbgphw7HvMHJU7KR1GBQWNjdREfZhR5jADD3igmCageJKBddA1noKbi9pk98vtAYYfiA8vUUHTh0akD1oO8tmUy6HST05g+8UDI71h7a7ea7/lQT4pgdwc0EhWoHg0DtVB5923+jSO51T2emKY7lOUch9PwN+R/OpHi3EeHyQSNFMjI67FWGCP7j1qVkXNB6b9BLMLuVt9Bj0E9C5bUg9+Faoke43FwsaNI5wqKzsTyCqCSSfcKqhm+AcI+sWLvOCst6zXLZGGQyYMAPqkYiX92q3rFo2a6fNOHJF47G8P7ViK3YXO88J7sp1kIyFI+W5/vWVc21fm6w9HL4dOTNE4vptz38j7Th7yg3vEj4UBdYOUcagZ1MvU48/wD8mtJt81/wzzammGPhaf727yldhrdhbfWJBiS7drpwdiO9x3aHH4YhGn7tbvMaGgKAoCgKAoKq4eggw3OCQffQTJFEoxQQLjgwO42I5EbEUEFJWVij8x18x50E2OSg6aqBrvQRJ5KCDZXQjkwdgx29D5UF332rnQS1tgwoKll7qTT0bceh60FjE1B1BoHaqA1UFP2m7NW/EE0Tr4h7Ei7OnuPUeh2oPNm+hmYvj61EI/xBJO8x+zyB+NN0t1wDsr9QVUtfEuQzqxBaRh94NthsgYzt02qu68bTylsbuyS4iaGZdSSqVdCSMqw3UlT8NjUqShrwZ0x3FzMgH3H0zJgchmQa8fvUQpn7OTrdG7ZYLg7HQC8HjAADAEOCcDkSBnes/hRx8Tu/59408YY/Pp5OvaSSa7hFl9WmjE7pHK7d2UEBOqY60c81UoORy4PStXC1YGNhQLQFAUBQFAUFTMtBUXtufaXmKB/CL/fSdiOYPOgvWlBFBmOKHVMoXoDn5jFBLiSg64oGMtBwkioIVzZBhvQcrVpIjg+JfPqP70FzDxMAc/50EV2M0gbBCr1O2T6DyoLOMUHTNAZoDNAoNB0WiXaNKrsndjeJTa7+QmSdLeEpAzxTOgS5lRXZig2YBe6G+QC5251naeCd+0uzFjjPjmsfVXnHrHePeOzRDhl5H+hvBINtrqFX2/bhMZz6nNbOFHvu0FxaLqu7eNlzgNbzgsf/AC5Qhz6Amq2tFY3lrhwZM1uGkbuvC+OvePKkKdyISquZlbvAXUOuEG3skHOo+6qxNrdI2bWx4cXK1uKfTp+e/wBo+69giKjdmc+bYHyAAFXiHNa0T0jZ1qVRQFAUBQFBXutBHljoK+54erbkb9CNj86Bq2j8u8bHw/nig6Q2gX+550HbRQBWgaVoGlKBhjoG9xQKsAoJCJQdAKBaBcUABQOAoOiCgTiF+tvDJcSezEjOevsjOABzJ5Y9aCv4DwT/ALB3FwPtJw8s/XE07GSTB/VZsD9kVW1YtG0tMOW2K8Xr1hWWHak28L28oL3ELd0i7nX0Qk+m3v286565uGvDPWHr5dBGbLGSnKlo3n081hwzhXdhr/iDapVUuc7pCqjUdI8wB/nM6Y8c78V+rl1Wrrw/Bwcqfv7pHYe3YWwnlGJbp3uZAeYMpyiH9mMRr+7WzzmgoCgKAoCgKAoIZFBzZaDmUoGlKBpWgQrQNK0CFaBNNAmmgNNAoWgcFoHAUC4oFAoF00DgtB0UUBcWqSoY5UV0bZkcBlIzncHnuAfhQRF4Eq/oZZ4fRJWZR7o5dSj4Cgrh2bmS5N2skU749mVDGcgABg8eRqwMZ01n8OOLidX/ADMnwIw9v95HdoEurqIWjWxRZnjWaVZY3jWHVqlG5V8sq6fZ+96Vo5WpAxsKBaAoCgKAoCgKCMRQNIoGEUDStAwrQIVoGlaBNNAmmgTTQGmgXTRJQtAumgcFoFC0DgtA4LRB6rQZfhRnvZbm4jupIYUmMEKKsTxuIBplkZXUk5kLDYj2PWgsh/qEQ/7tdf8AUtG/+1T+XwoH/wDELR/8xaXMXTUiC4T1OYSzAepUUFlwrisN0neW8gkUEqSM7MvtKQdwR5Ggm0BQFAUBQFAUBQcCKBpFA0igaRQIRQNIoExQJigTTQJpoF00SNNAuKBdNAoWgULQOC0DgKCq7W8SNtaSypvIQI4l/FNKwjiH8TA+4Ggl8A4WLW2htlOREioW6swHiY+pbJ+NBYgUFf2l4qLS1nuSM91GzBfxNjwKPUtgfGiEfsTwk2tlDE5zIQZJWPNpZWMkpP7zH5CgvKAoCgKAoCgKAoORFAhFA0igaRQIRQJigbigMUCYoDTRI00C6aA00C6aBQKB2KBQKBwFBWce4ILoR/aSRNDIJY3j0HDhSoJR1ZWwGOxFBw7jiEfsSW9wOglR7d/XMkepSf3BRBf9flj/AOYsp1AGS8Oi5T4BD3h/goKLj3FI+I3NnYQksve/WblWRkKx2+GSN0cAgtIybeSmg3tAUBQFAUBQFAUBQMxQNIoExQIRQJigTFAmKBMUBigMUSMUBigXFAuKBcUC4oFAoFxQAoHaqBQ1EFoFoCgKAoCgKAoCgK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xQREhQQEBQWFBUUFxQVFxQUFRQVFRcWFRQWFhQWFhQYHCggGBolGxQUITEiJSkrLi4uGB8zODMsNygtLisBCgoKDg0OGxAQGjQkICUrLDQvNiwsLCw0NC8sLCwsLC8sLCwsLC0sMiwsLCwsLyw0LCwsLDQsLCwsLCwsLCwsL//AABEIANAA8wMBEQACEQEDEQH/xAAcAAABBQEBAQAAAAAAAAAAAAAAAQIEBQYDBwj/xABEEAACAQMCAwUEBgkCAwkAAAABAgMABBESIQUxQQYTIlFhMnGBkQcUI0JSoTNicoKSscHR8BXhFjSTJERUg6KywsPx/8QAGwEBAAMBAQEBAAAAAAAAAAAAAAECAwQFBgf/xAAzEQEAAgECBAQFAwQBBQAAAAAAAQIDBBESITFBBVFhcRMiMoGRobHRBiPB8BQzUnKC4f/aAAwDAQACEQMRAD8A9xoCgKAoCgKAoIl9xBIR4zueSjdj7h/WgrxxCaT2AqD18Tf2oOgecffB96jH5YoOkfEyu0q4/WXJHxHMfnQWKMCMg5B6igdQFAUBQFAUBQFAUBQFAUBQFAUHMrQJRIoCg60QKAoCgKAoIPF+ICBM82bZV8z6+goKfh1kXbvJDqY8yf5eg9KDQxQBRyoOmmg4zW4NBWqxt2z9w+0PL9YUFwpzuKBaAoCgKAoCgKAoCgKAoCgKCNxK4WKKSV20KiO7Pt4Qqklt/IDNJTExE7yzHAL28mXxzIk+kSNDNACAsniQo0bg4AIB3bBBqlbbztPVvmwxWsZKfTP6T3ifb9VvJeXUYJkt45ABzimCk+Z0yqoA/eq7CImeUIlt2rSVo4o4pNchdV1gCPMa6n+1TUpwOozWcX3+nm6Z00443yzw+nWfx2++y5CS9TGPTQx/PUM/KrfMy3xeU/mP4S6syFAUBQFAUGSvpu+um/DH4F943Y/Pb4UF9YgCgn0BQFBGvYsig4cGk8LIfuHA/ZO4/qPhQWFAUBQFAUBQFAUBQFAUBQFBn+2QZo4odLmOWVBOyIz6YU+0cMFBOH0CP9/yoIvaG8idVubaVO+g8QXUAzR/fRkO+Mb49KyyxO3FHWHfoclZtOG/025e09pMs4pOJESzApbD2IQf0pHNnI5rnNUiJy856OjJamijgx88nefL29UrhcYlvppFAEdoi2sYAwA76ZZyANuXcLy20t510RyeTMzad5aOiBQFAUBQFAUGB4fP9pJnn3kmf4zQaaznoLSOTNB0oCg5XDbUFdwc5eU9PCPjvQW1AUBQFAUBQFAUBQFAUBQFBnLftM7zTwx25k7hgjaJYixOMkqrFcqMgZznORjaq1tvO3dtkwzSsXjnE/v3ifV1uONW5ytzDJGOvfW7lP8AqBSn51Zi5xJYMpeCaOMDmbe47tR6FUbT8CKiZiI5r1rbJbasbymcDjjiTu4FkZSzuZJM5ZpGLsxZ8Ft28sYwByqItv0Wvimn1TG/5/ZbVZkKAoEJxuaDwH6Q/pOnuJXgspGht0LLrQ4ebGxbVzVOeAOfM+VTEJ2ZTgXa+8s5RLFPI2/iSR2kRx1DKxPzG9Sl712V+kS0vVQau6lbYxv0blhX5EHpVJtETtLSmC96zasb7dfP3267KXtADbXjjksn2qnp4vaHvDA/MVLFYWHEfWgv7S+oLKK5BoOhnFBWcSvgoJJoJHA4CseW2ZzrI8s8h8gKCwoCgKAoCgKAoCgKAoCgKCFxriAtoJbhtxGjNgc2IHhUDqScADzNBnouBSQWkMqY+tQhppCOUskp7y5U+YZi2PhWWSs/VHWHbo8tYmcWT6bfpPafskS9qhIka2i95NKNkPKPzMnuNVnNvEcPWW1fDppa05p2rXv5+yq432fUmCKbE1zdSqHlKjwQxfazd2PujCqmRvmQGrVx7c7c5YZtXMxwYo4a+Ud/ee7d1q4xQFAUFV2qWQ2V0If0hgmCY56u7bTj40HyWnIY8qss6hdsn4D+tSHQ3BTdTiomsW5SmuS2OeOk7THRtZ+OPFGiSFnjJyoJJaJ8blCfuMBgry2BGOvHpss23rPZ7vjXh9cMVz0jaLdY9dt1vwzjWQCDkV1Pn2o4fxj1oleW/FR50HSbi4A50HXgtqblu9k/RqdlPNmHmPw/zohqaAoCgKAoCgKAoCgKAoCgKCJdpDODBLokBwTGxU50NkHT6MvPoRRMxMdUb/RQv6KWaL3SFx/DLqHyFEIHDOz8lqXaB43LnJ72MhvPAdDgDPktUpjrXfZ059XkzREX6R/u7vYcPma7a7uRGNMIhiWN2fGp9czEsq+0ViAGNtB33q7mXlAUBQFAUHj30o/RtGqyX9mNByXli+4cnd0/CepHLrtSbRWN5aYsdsluGvV47JGVJBGCPOrKpnCbAysCR4Adz546CufUZox12jq9bwnw62ryxaY+SOs+fpH+U/tLcDwxjn7R9Og/rXPoaTzs9X+pdTX5MEdes/tCu4ffmI55qeY6+8eteg+UbvhcEssYmtyJUPkdLAjmrKeRFVQv+H2Fy3tAIPMnJ+QobtBBwxYxrcl2HVuQ9y/3zRDVcAbwsp5+Fv4h/tQWtAUBQFAUBQFAUBQFAUBQFB52IEkabic0MctvNKYyrRqxWCI93HMp3O7iRv2XHUVlf5J4u3f+Xfp4jUU+DP1R9P8AmP4aZ+CQKnexTSwLgNqjnfQFxkEI5ZAPhWm8bbuKKWm3DtzUNxxu6SKae3mEsESO3e3EKhmZR4Vi7srqJO2SvMisovN/p6ebttpseCP7872/7Y/zPZq+GWR0I85ZpSqltTEhWxkhVGAAD6VpFfNzXzTPKsREen89VjVmIoCgKAoGugIIIBBGCDuCDzBFExMxO8Pnb6QYbe14hNblMquh1OMgCRQ2gj06emKwtivt8kvX0+uwWnfU44mfPbr7qKbjqquIl36ZGFHw61hXR2md7y9bL/UOOmPhwV59t42iPspJHLEsxyTuTXfWsVjaHy+TJfJeb3neZMqWba/RlxtYGlVt43KEkb4YahnHXbGfcKxy5YpMb93dpPD8mqpe1Otdvvvv/D1yGVSAykEHcEciKvE784cFqzWZraNphwvZs4QdSB8+dShf8Om0zDyddPxByP60F7QFAUBQFAUBQFAUBQFAUEHjcMslvNHbsqysjKjNnSrMMAnG+2aCutmMMK2z2kgiRFiHdlJV0hdPIEOdv1aiY35JraazEx1hl+HRB3+q3MxjtoXJRZQ0JlycovjAJAx8M/LmritM8NukPbza3FSvxccf3LRz9PP7tBxzTNLZ2UWkoX+sSBfZ7m2KlF22wZTCPIgMK6ojZ4kzMzvLT0QKAoCgKAoCg8I+lnsJLDNLxCEGSGVtcg5tExAznqUJGx6Zx5VMJh5iRUpQ7m5IOBQeifQz2PXiUslxdLqggIUJ92SQjOG8wBg49RUTKJl77LweDujD3MejGNIRQMegA2qsxE8pWx5L47cVJ2n0eYcSLcOuDECWhfxoCdwCcED1B+e1cU3nBfh7Ppqaenium+L0yV5T6+/v+iTbXwdwwOQN67K2i0bw+bzYb4bzTJG0w1NrMGXngjcHyPSrMmms5+8QP58x5EbEfOg70BQFAUBQFAUBQFAUBQZRuPzteS2sPcFY8DL94peQr3jRhxkKyoyE7HOrpVOLa3DLonDE4viU7dY8vX2lY/6tcJ+ls3I6tBJHKo+DFHPwWruc1u1Npymcwn8NxHJD7wO8UBj7s1E2isbyvjxXyTw0jefQvCzCx7+0t0AcAd8FSIOucjGBqYddxiqxbfpDS2GKcr25+Uc//n6roetXYFoCgKAoCgKCv4+mYH9MH4BgTQeOdvPo9CqbqzXHV4QNv2k8vdU7peVHh7TSpDEpaRzpVRzz6+nnRL6n7B9nl4fZRWy4JA1OwGNUjbu39PcBUKtDQeZfStCA0DdftF+HhNcGtj6Z931f9L255af+M/vDF2N4YzkbjqK5sWaaTye3r/DcWqptaOfae8f75NXYcXGNQO3X099erjyVvG8Pg9Xo8ulvwZI9p7SseyPaaS5eRIWVVDZUMMswwBnntnHKruVvbWfVkMMMuMjpvyI9KCRQFAUBQFAUBQFAUEbiV8lvFJPIcJEjOx9FGT/KgzvDuAO1iBJ4LqRjdMw5pcSHXjJ3woxH+yoHSqZKcUOnS5/g5N55xPKY84NTtfmFVVNV0xMfdeTjYsf1evz8s1l8f5eXV3T4ZtkmZnbH139HDjFi8Fs88z97dy6YYc7pHLOwjjEacvCWyT5KavTH3tzlzZ9XEx8PDHDX9Z92q4VYrbwxW8YwkSJGo9FUAfyrVwpVAUBQFAUBQFBmu1vEjgW0ftP7ZHRTyHvP8vfQdrOQMvdyYLKMHyYedBkOGdnoYr2SeJADy1Y3GfaAPvoNxFdECge3EcDJoPJO2/aIXdxhPYiyoP4iT4iPTYD4V5uqtxW28n2ngGGMOKbW62/aOn8qIVxvpInc7OxGSM7bHFaY8lqTvDl1ejx6mk0vCz7NKVlVojpkX+Fl9fT+VepizVyR6vgtf4dk0lufOvaf5en8E7RxyORKQjgBM58LYPPV0rZ5zSg0C5oFoCgKAoCgKAoIF9cW0mbedoW7zUpikZDrAxqBRva5jp1FN0zWY6uI4Gg3hkmi/YlZl/6b6l/KiEC17OSQSvcRSo7vz76IZyeeloyoXPXwmqRjrFps6cmryXx1xTPKP95nyWVxPc27zpGkVv3kngkZ9cxUJGcFVwFVpTg53K+VXczQg0BQFAUBQFAlAyWQKpY8lBJ9wGTQYKKUu5nbm7Z92fZHw2FAyWKRH71XJb1OxB5jFBKtn1DK9efnnrmgsYZG60GQ+kftQ1tDoh/SOcZxlVHUt7+QFBi7IR3yl7YCOdRmS3zs3m8PmPTpWGXBE84evofErYpit55OEUvQ7EbEHYj3ivOvTZ9jptVF4SAayehE7nxyEHI2qa2ms7wyzYaZazW8bxKX2e4u0d5FDL4lmYKrep6GvUwZ/iRtPV8J4n4VOltxV51n9HtSobfG5Mflz0eo9PSuh46xBoDNAuaBaAoCgKAoPP5172a54mY0lgV/qxjKK2uGHwyyDI9oTax7krLJ8s8cfd36XbNX4F//AFnyny9p/doYuzlqyiS3LwgqCrW80sS4O+e7VtHzWtImJjdxWrNbcMxzVMd9cGUx2dy1wqn7SS4ji7qNQOQkiCFm+dZ/E3najtjRxjrx552jtHef4WXZUPdW8d1csXMmWUAlY+7LHu2EYwPEult88+dWinnO7C2eOmOvDH5n8z/jZokUAYAwPIVdhMzPOS0QKAoEoCgTNBWdpJNNtL6rp/iIX+tBmoIQyaeWRz8j0NBwS4wdL7EbEf50oJUFxEDnIBNB1veKBVOgfvEYH586DI2rJOXL4cPkHO4IoMv2j7EyW5+t2BYqh16VJ72MjfKfiXntz99Tunc/hd/HxQBH0xXoGzco7gD3cn/zfpllxRZ3aPXX08+iLJG8TmORSrLzB/zcV5mTHNZfa6PWVy1iYk8GsXpxO59kR9atM/8AiIv/AHittNP9yHl+NVidJZ9AcRx3bZ8q9d+eOPCXJiQn1x7gTj8qCZmgXNAtAtAUBQROLmUQS/VgGm0N3YY4XXg6cnyzigpuDXEdtbx2skU6KiCMl4zIG28TM8ZcbnJJJ60TEzE7wzPCy87ycNt51MAcsWVgXEZ30Dr8PPPSuOKW3nHHR798+CKV1Vo3vMbbesd2j7TQrBaLZW3ga5dLZMHDYk/TPnnqWIStn0rrrWKxtDw8uW2W03vO8tHbwrGixoMKgCqByAUYA+QqWbpQFAUBQNoEzQJmgpu1r4tyPN4x/wCrP9KCksuQoJr2yPguisR1IzQdGCovhAX3AD+VBXcLtfrM2o/o4yC36zc1X+p/3oJPHOy6uxntsJId2Tkkh8/1W9eR6+dBXWExBKOCrrsVOxBoKLtZ2CjuiZ7c9zcZ1ZGyOw3BON1bOPEPzqd0npwuW4tVHEECXCFl1qVJIHsvkbb9R8dqzyY4vHN06bVX09uKn4ZPiPDZbYr3g2cakceyw9D5+Y515uXFNZ5vtND4hTPXesoc8esDoQQQRzBG4IrGs8M7vSy0jNThl6VB27WSz0zHE6jSwA/SEDZl9/UdK9Guqpw7z1fGZvAdRGeKUjesz18o9fb9UTsl22aIiK6OqMnZ+Zjyevmn8qxw6qYnaz0/EfAq2rxYI2mI6ee3+f3emRSBgGUgqdwRuCPQ16ETu+QtWaztMbSeDRBRQOFAtAUGe4n2heK6W0jg712RpRiVEOkEDADfeJ1bcsKTmq8XzbS2+DM4viV57dfTy+zr/wASqu1xBcQHl4oWkX+ODWoHqSKsxPW7sb3w6refG2kmN2B8sHcGg4CytIp0ZAzSxatEaNLIE1LpJEeSqHGRkgbE+dVm8b7Nq6fJMcW20ec8l7E5IyVK+hxn8iamGdoiJ5TufUqigKAoGE0DSaCPe3qQrrkOByA5knyA6mgx/F+KvcMqaQsanUBzYnGBk/E8qCVaptQS84oK2/mZyIo92c4A/qfQDeg0vD7RYY1jXpzPVmPNj76CRmg8r4txSWa8kmjPhRu7RehRCR8ydRz60GoseIKygnY9QaBbuUEYG5OwA5knkBQXJ4RG9sttOoddIB9G55U9CCedRasWjaWmLLfFbjpO0vLu1XZSSyOtcyQHlJ1XyVwOR9eRrz82Ca846PsPDfFa5vltyt5fwoUfNckxs+gpkiXQGqtEmLi9zANdtM6NGCVTJMTdSjxHYg+YwR511afPNJ2no8LxbwqmopOSsbXiPz6S9Y7D9r4uJwCRPBKoHeRZ3U+Y80PQ16sw+EaUGoCigcKBaDFcN4b9ejub4ErJPLm2fkUjtsxwEH8LESP7papkpxQ6NLn+Fk3nnE8p9lzwntEj25mmIjaLwyqfuuNsAdc9KrTLE13ltn0Vq5ox05xPT2U72h4n9rcRrFaruupVMrhd9WsjKL7v96rHFk9IbXjDo+UfNk/SPt3lN+j21C2pmUaVuZZJ0TJwsTECEAE7ZjVGPqzHrW0ViI2h52TJfJbivO8tPUqCgKAoCg5E0HG4uFjUs5CgDJJoMi85uJO9flyRfwr/AHPWgdLGM5oO8bUHO5mwCTQTeBWOnMzjxsMKDzVP7n+1Bb6qBjvsfcaDzLgMORqPv/Ogt5SBsBknYAcyegFBoODcL7v7STeQ9OYQeQ9fWguA1AjqGBVgGUjBBGQQeYIPOiYmYneHmnbHsV3Aa5td4hlnjPOMdSp6r/KuLNp+9X03hvjG8xjyzz7T5saj+dcM12fVYssWhx4jciONj1IIUeZI/wAPwq+HHN7xEMPEdXTTae15nn0j1lQcB4tLZypNbuUdOR6EdVYdVPUV7UvzaI5bPovsV2ui4lFqTCSqB3kWd1P4l80Pn8KqhpRQOFBxv7bvYpItTJ3iMmtCA66lI1KSCAwzkbUFXZcPubaNIoXhkjjVURGjaFgqgBRrQleQ/BQZ274JI10Z57d+5bDukLrKC4GMFfCxHM7Lnn51zzh3vv2erTxKaaeKR9Uct/RY9puKpPB9Tty6y3LJb6THJE6I5+2cBlBGmISYPLOK6HldWqhiCKqKAFUBQByAAwAPhQPoCgKAoCgrOKTlIyV2JIUHyyedBjOKweIHc+8k/Og7WswAoJDXK9SKB8Ubt7CMfUjSPmaCda8MAIaUhiNwo9kH/wCRoLMtQMLUGV7T8WlLm3gJXAGphzOoZwD0GKCv4NbFExQXPA7cF2lbmvhUeRIyT78bfOgvleg6K1A8GgJY1dWRwGVgVZTuCrDBBHkQTQeMdsexN1ZBpbU9/bjJwVLTQr5N1dR+L5+dZWwUtPN6Wn8V1GGvDE7+7zq4uHc5ckn8gPIDpWlMdaRtWHPqdXm1NuLLbf8AaPaHEGrudY8F4vLaypPA5R0Ox6EdVYdVPlQfRfYbtdHxKHWo0SpgSxZzpJGzL5od8H4VVEw04ohjuK8Xm+vG2iuO6jVUBdoVkQTyjMcTHUv3ULYyD4xvuKzm3Dbn0l1UwxlxzNPqr19Y849u6276/j9qO3uB1ZJHgf3926uPhrFaOU2TtSsQzdQXFuPxNH3iD1MkJcKPfiomYjnK1a2tO1Y3n0dLHtAt0WFmBKEOlnLBEVsA4xu2cEHlyPOqRff6YdFtPGP/AKltp8o5z9+0flbwhseMgn9UED8yavG/dz24d/ldKlUUBQFAUFZfR60K+4j3g5FBR3HDTINjj30EKbgphw7HvMHJU7KR1GBQWNjdREfZhR5jADD3igmCageJKBddA1noKbi9pk98vtAYYfiA8vUUHTh0akD1oO8tmUy6HST05g+8UDI71h7a7ea7/lQT4pgdwc0EhWoHg0DtVB5923+jSO51T2emKY7lOUch9PwN+R/OpHi3EeHyQSNFMjI67FWGCP7j1qVkXNB6b9BLMLuVt9Bj0E9C5bUg9+Faoke43FwsaNI5wqKzsTyCqCSSfcKqhm+AcI+sWLvOCst6zXLZGGQyYMAPqkYiX92q3rFo2a6fNOHJF47G8P7ViK3YXO88J7sp1kIyFI+W5/vWVc21fm6w9HL4dOTNE4vptz38j7Th7yg3vEj4UBdYOUcagZ1MvU48/wD8mtJt81/wzzammGPhaf727yldhrdhbfWJBiS7drpwdiO9x3aHH4YhGn7tbvMaGgKAoCgKAoKq4eggw3OCQffQTJFEoxQQLjgwO42I5EbEUEFJWVij8x18x50E2OSg6aqBrvQRJ5KCDZXQjkwdgx29D5UF332rnQS1tgwoKll7qTT0bceh60FjE1B1BoHaqA1UFP2m7NW/EE0Tr4h7Ei7OnuPUeh2oPNm+hmYvj61EI/xBJO8x+zyB+NN0t1wDsr9QVUtfEuQzqxBaRh94NthsgYzt02qu68bTylsbuyS4iaGZdSSqVdCSMqw3UlT8NjUqShrwZ0x3FzMgH3H0zJgchmQa8fvUQpn7OTrdG7ZYLg7HQC8HjAADAEOCcDkSBnes/hRx8Tu/59408YY/Pp5OvaSSa7hFl9WmjE7pHK7d2UEBOqY60c81UoORy4PStXC1YGNhQLQFAUBQFAUFTMtBUXtufaXmKB/CL/fSdiOYPOgvWlBFBmOKHVMoXoDn5jFBLiSg64oGMtBwkioIVzZBhvQcrVpIjg+JfPqP70FzDxMAc/50EV2M0gbBCr1O2T6DyoLOMUHTNAZoDNAoNB0WiXaNKrsndjeJTa7+QmSdLeEpAzxTOgS5lRXZig2YBe6G+QC5251naeCd+0uzFjjPjmsfVXnHrHePeOzRDhl5H+hvBINtrqFX2/bhMZz6nNbOFHvu0FxaLqu7eNlzgNbzgsf/AC5Qhz6Amq2tFY3lrhwZM1uGkbuvC+OvePKkKdyISquZlbvAXUOuEG3skHOo+6qxNrdI2bWx4cXK1uKfTp+e/wBo+69giKjdmc+bYHyAAFXiHNa0T0jZ1qVRQFAUBQFBXutBHljoK+54erbkb9CNj86Bq2j8u8bHw/nig6Q2gX+550HbRQBWgaVoGlKBhjoG9xQKsAoJCJQdAKBaBcUABQOAoOiCgTiF+tvDJcSezEjOevsjOABzJ5Y9aCv4DwT/ALB3FwPtJw8s/XE07GSTB/VZsD9kVW1YtG0tMOW2K8Xr1hWWHak28L28oL3ELd0i7nX0Qk+m3v286565uGvDPWHr5dBGbLGSnKlo3n081hwzhXdhr/iDapVUuc7pCqjUdI8wB/nM6Y8c78V+rl1Wrrw/Bwcqfv7pHYe3YWwnlGJbp3uZAeYMpyiH9mMRr+7WzzmgoCgKAoCgKAoIZFBzZaDmUoGlKBpWgQrQNK0CFaBNNAmmgNNAoWgcFoHAUC4oFAoF00DgtB0UUBcWqSoY5UV0bZkcBlIzncHnuAfhQRF4Eq/oZZ4fRJWZR7o5dSj4Cgrh2bmS5N2skU749mVDGcgABg8eRqwMZ01n8OOLidX/ADMnwIw9v95HdoEurqIWjWxRZnjWaVZY3jWHVqlG5V8sq6fZ+96Vo5WpAxsKBaAoCgKAoCgKCMRQNIoGEUDStAwrQIVoGlaBNNAmmgTTQGmgXTRJQtAumgcFoFC0DgtA4LRB6rQZfhRnvZbm4jupIYUmMEKKsTxuIBplkZXUk5kLDYj2PWgsh/qEQ/7tdf8AUtG/+1T+XwoH/wDELR/8xaXMXTUiC4T1OYSzAepUUFlwrisN0neW8gkUEqSM7MvtKQdwR5Ggm0BQFAUBQFAUBQcCKBpFA0igaRQIRQNIoExQJigTTQJpoF00SNNAuKBdNAoWgULQOC0DgKCq7W8SNtaSypvIQI4l/FNKwjiH8TA+4Ggl8A4WLW2htlOREioW6swHiY+pbJ+NBYgUFf2l4qLS1nuSM91GzBfxNjwKPUtgfGiEfsTwk2tlDE5zIQZJWPNpZWMkpP7zH5CgvKAoCgKAoCgKAoORFAhFA0igaRQIRQJigbigMUCYoDTRI00C6aA00C6aBQKB2KBQKBwFBWce4ILoR/aSRNDIJY3j0HDhSoJR1ZWwGOxFBw7jiEfsSW9wOglR7d/XMkepSf3BRBf9flj/AOYsp1AGS8Oi5T4BD3h/goKLj3FI+I3NnYQksve/WblWRkKx2+GSN0cAgtIybeSmg3tAUBQFAUBQFAUBQMxQNIoExQIRQJigTFAmKBMUBigMUSMUBigXFAuKBcUC4oFAoFxQAoHaqBQ1EFoFoCgKAoCgKAoCgKD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data:image/jpeg;base64,/9j/4AAQSkZJRgABAQAAAQABAAD/2wCEAAkGBxQREhQQEBQWFBUUFxQVFxQUFRQVFRcWFRQWFhQWFhQYHCggGBolGxQUITEiJSkrLi4uGB8zODMsNygtLisBCgoKDg0OGxAQGjQkICUrLDQvNiwsLCw0NC8sLCwsLC8sLCwsLC0sMiwsLCwsLyw0LCwsLDQsLCwsLCwsLCwsL//AABEIANAA8wMBEQACEQEDEQH/xAAcAAABBQEBAQAAAAAAAAAAAAAAAQIEBQYDBwj/xABEEAACAQMCAwUEBgkCAwkAAAABAgMABBESIQUxQQYTIlFhMnGBkQcUI0JSoTNicoKSscHR8BXhFjSTJERUg6KywsPx/8QAGwEBAAMBAQEBAAAAAAAAAAAAAAECAwQFBgf/xAAzEQEAAgECBAQFAwQBBQAAAAAAAQIDBBESITFBBVFhcRMiMoGRobHRBiPB8BQzUnKC4f/aAAwDAQACEQMRAD8A9xoCgKAoCgKAoIl9xBIR4zueSjdj7h/WgrxxCaT2AqD18Tf2oOgecffB96jH5YoOkfEyu0q4/WXJHxHMfnQWKMCMg5B6igdQFAUBQFAUBQFAUBQFAUBQFAUHMrQJRIoCg60QKAoCgKAoIPF+ICBM82bZV8z6+goKfh1kXbvJDqY8yf5eg9KDQxQBRyoOmmg4zW4NBWqxt2z9w+0PL9YUFwpzuKBaAoCgKAoCgKAoCgKAoCgKCNxK4WKKSV20KiO7Pt4Qqklt/IDNJTExE7yzHAL28mXxzIk+kSNDNACAsniQo0bg4AIB3bBBqlbbztPVvmwxWsZKfTP6T3ifb9VvJeXUYJkt45ABzimCk+Z0yqoA/eq7CImeUIlt2rSVo4o4pNchdV1gCPMa6n+1TUpwOozWcX3+nm6Z00443yzw+nWfx2++y5CS9TGPTQx/PUM/KrfMy3xeU/mP4S6syFAUBQFAUGSvpu+um/DH4F943Y/Pb4UF9YgCgn0BQFBGvYsig4cGk8LIfuHA/ZO4/qPhQWFAUBQFAUBQFAUBQFAUBQFBn+2QZo4odLmOWVBOyIz6YU+0cMFBOH0CP9/yoIvaG8idVubaVO+g8QXUAzR/fRkO+Mb49KyyxO3FHWHfoclZtOG/025e09pMs4pOJESzApbD2IQf0pHNnI5rnNUiJy856OjJamijgx88nefL29UrhcYlvppFAEdoi2sYAwA76ZZyANuXcLy20t510RyeTMzad5aOiBQFAUBQFAUGB4fP9pJnn3kmf4zQaaznoLSOTNB0oCg5XDbUFdwc5eU9PCPjvQW1AUBQFAUBQFAUBQFAUBQFBnLftM7zTwx25k7hgjaJYixOMkqrFcqMgZznORjaq1tvO3dtkwzSsXjnE/v3ifV1uONW5ytzDJGOvfW7lP8AqBSn51Zi5xJYMpeCaOMDmbe47tR6FUbT8CKiZiI5r1rbJbasbymcDjjiTu4FkZSzuZJM5ZpGLsxZ8Ft28sYwByqItv0Wvimn1TG/5/ZbVZkKAoEJxuaDwH6Q/pOnuJXgspGht0LLrQ4ebGxbVzVOeAOfM+VTEJ2ZTgXa+8s5RLFPI2/iSR2kRx1DKxPzG9Sl712V+kS0vVQau6lbYxv0blhX5EHpVJtETtLSmC96zasb7dfP3267KXtADbXjjksn2qnp4vaHvDA/MVLFYWHEfWgv7S+oLKK5BoOhnFBWcSvgoJJoJHA4CseW2ZzrI8s8h8gKCwoCgKAoCgKAoCgKAoCgKCFxriAtoJbhtxGjNgc2IHhUDqScADzNBnouBSQWkMqY+tQhppCOUskp7y5U+YZi2PhWWSs/VHWHbo8tYmcWT6bfpPafskS9qhIka2i95NKNkPKPzMnuNVnNvEcPWW1fDppa05p2rXv5+yq432fUmCKbE1zdSqHlKjwQxfazd2PujCqmRvmQGrVx7c7c5YZtXMxwYo4a+Ud/ee7d1q4xQFAUFV2qWQ2V0If0hgmCY56u7bTj40HyWnIY8qss6hdsn4D+tSHQ3BTdTiomsW5SmuS2OeOk7THRtZ+OPFGiSFnjJyoJJaJ8blCfuMBgry2BGOvHpss23rPZ7vjXh9cMVz0jaLdY9dt1vwzjWQCDkV1Pn2o4fxj1oleW/FR50HSbi4A50HXgtqblu9k/RqdlPNmHmPw/zohqaAoCgKAoCgKAoCgKAoCgKCJdpDODBLokBwTGxU50NkHT6MvPoRRMxMdUb/RQv6KWaL3SFx/DLqHyFEIHDOz8lqXaB43LnJ72MhvPAdDgDPktUpjrXfZ059XkzREX6R/u7vYcPma7a7uRGNMIhiWN2fGp9czEsq+0ViAGNtB33q7mXlAUBQFAUHj30o/RtGqyX9mNByXli+4cnd0/CepHLrtSbRWN5aYsdsluGvV47JGVJBGCPOrKpnCbAysCR4Adz546CufUZox12jq9bwnw62ryxaY+SOs+fpH+U/tLcDwxjn7R9Og/rXPoaTzs9X+pdTX5MEdes/tCu4ffmI55qeY6+8eteg+UbvhcEssYmtyJUPkdLAjmrKeRFVQv+H2Fy3tAIPMnJ+QobtBBwxYxrcl2HVuQ9y/3zRDVcAbwsp5+Fv4h/tQWtAUBQFAUBQFAUBQFAUBQFB52IEkabic0MctvNKYyrRqxWCI93HMp3O7iRv2XHUVlf5J4u3f+Xfp4jUU+DP1R9P8AmP4aZ+CQKnexTSwLgNqjnfQFxkEI5ZAPhWm8bbuKKWm3DtzUNxxu6SKae3mEsESO3e3EKhmZR4Vi7srqJO2SvMisovN/p6ebttpseCP7872/7Y/zPZq+GWR0I85ZpSqltTEhWxkhVGAAD6VpFfNzXzTPKsREen89VjVmIoCgKAoGugIIIBBGCDuCDzBFExMxO8Pnb6QYbe14hNblMquh1OMgCRQ2gj06emKwtivt8kvX0+uwWnfU44mfPbr7qKbjqquIl36ZGFHw61hXR2md7y9bL/UOOmPhwV59t42iPspJHLEsxyTuTXfWsVjaHy+TJfJeb3neZMqWba/RlxtYGlVt43KEkb4YahnHXbGfcKxy5YpMb93dpPD8mqpe1Otdvvvv/D1yGVSAykEHcEciKvE784cFqzWZraNphwvZs4QdSB8+dShf8Om0zDyddPxByP60F7QFAUBQFAUBQFAUBQFAUEHjcMslvNHbsqysjKjNnSrMMAnG+2aCutmMMK2z2kgiRFiHdlJV0hdPIEOdv1aiY35JraazEx1hl+HRB3+q3MxjtoXJRZQ0JlycovjAJAx8M/LmritM8NukPbza3FSvxccf3LRz9PP7tBxzTNLZ2UWkoX+sSBfZ7m2KlF22wZTCPIgMK6ojZ4kzMzvLT0QKAoCgKAoCg8I+lnsJLDNLxCEGSGVtcg5tExAznqUJGx6Zx5VMJh5iRUpQ7m5IOBQeifQz2PXiUslxdLqggIUJ92SQjOG8wBg49RUTKJl77LweDujD3MejGNIRQMegA2qsxE8pWx5L47cVJ2n0eYcSLcOuDECWhfxoCdwCcED1B+e1cU3nBfh7Ppqaenium+L0yV5T6+/v+iTbXwdwwOQN67K2i0bw+bzYb4bzTJG0w1NrMGXngjcHyPSrMmms5+8QP58x5EbEfOg70BQFAUBQFAUBQFAUBQZRuPzteS2sPcFY8DL94peQr3jRhxkKyoyE7HOrpVOLa3DLonDE4viU7dY8vX2lY/6tcJ+ls3I6tBJHKo+DFHPwWruc1u1Npymcwn8NxHJD7wO8UBj7s1E2isbyvjxXyTw0jefQvCzCx7+0t0AcAd8FSIOucjGBqYddxiqxbfpDS2GKcr25+Uc//n6roetXYFoCgKAoCgKCv4+mYH9MH4BgTQeOdvPo9CqbqzXHV4QNv2k8vdU7peVHh7TSpDEpaRzpVRzz6+nnRL6n7B9nl4fZRWy4JA1OwGNUjbu39PcBUKtDQeZfStCA0DdftF+HhNcGtj6Z931f9L255af+M/vDF2N4YzkbjqK5sWaaTye3r/DcWqptaOfae8f75NXYcXGNQO3X099erjyVvG8Pg9Xo8ulvwZI9p7SseyPaaS5eRIWVVDZUMMswwBnntnHKruVvbWfVkMMMuMjpvyI9KCRQFAUBQFAUBQFAUEbiV8lvFJPIcJEjOx9FGT/KgzvDuAO1iBJ4LqRjdMw5pcSHXjJ3woxH+yoHSqZKcUOnS5/g5N55xPKY84NTtfmFVVNV0xMfdeTjYsf1evz8s1l8f5eXV3T4ZtkmZnbH139HDjFi8Fs88z97dy6YYc7pHLOwjjEacvCWyT5KavTH3tzlzZ9XEx8PDHDX9Z92q4VYrbwxW8YwkSJGo9FUAfyrVwpVAUBQFAUBQFBmu1vEjgW0ftP7ZHRTyHvP8vfQdrOQMvdyYLKMHyYedBkOGdnoYr2SeJADy1Y3GfaAPvoNxFdECge3EcDJoPJO2/aIXdxhPYiyoP4iT4iPTYD4V5uqtxW28n2ngGGMOKbW62/aOn8qIVxvpInc7OxGSM7bHFaY8lqTvDl1ejx6mk0vCz7NKVlVojpkX+Fl9fT+VepizVyR6vgtf4dk0lufOvaf5en8E7RxyORKQjgBM58LYPPV0rZ5zSg0C5oFoCgKAoCgKAoIF9cW0mbedoW7zUpikZDrAxqBRva5jp1FN0zWY6uI4Gg3hkmi/YlZl/6b6l/KiEC17OSQSvcRSo7vz76IZyeeloyoXPXwmqRjrFps6cmryXx1xTPKP95nyWVxPc27zpGkVv3kngkZ9cxUJGcFVwFVpTg53K+VXczQg0BQFAUBQFAlAyWQKpY8lBJ9wGTQYKKUu5nbm7Z92fZHw2FAyWKRH71XJb1OxB5jFBKtn1DK9efnnrmgsYZG60GQ+kftQ1tDoh/SOcZxlVHUt7+QFBi7IR3yl7YCOdRmS3zs3m8PmPTpWGXBE84evofErYpit55OEUvQ7EbEHYj3ivOvTZ9jptVF4SAayehE7nxyEHI2qa2ms7wyzYaZazW8bxKX2e4u0d5FDL4lmYKrep6GvUwZ/iRtPV8J4n4VOltxV51n9HtSobfG5Mflz0eo9PSuh46xBoDNAuaBaAoCgKAoPP5172a54mY0lgV/qxjKK2uGHwyyDI9oTax7krLJ8s8cfd36XbNX4F//AFnyny9p/doYuzlqyiS3LwgqCrW80sS4O+e7VtHzWtImJjdxWrNbcMxzVMd9cGUx2dy1wqn7SS4ji7qNQOQkiCFm+dZ/E3najtjRxjrx552jtHef4WXZUPdW8d1csXMmWUAlY+7LHu2EYwPEult88+dWinnO7C2eOmOvDH5n8z/jZokUAYAwPIVdhMzPOS0QKAoEoCgTNBWdpJNNtL6rp/iIX+tBmoIQyaeWRz8j0NBwS4wdL7EbEf50oJUFxEDnIBNB1veKBVOgfvEYH586DI2rJOXL4cPkHO4IoMv2j7EyW5+t2BYqh16VJ72MjfKfiXntz99Tunc/hd/HxQBH0xXoGzco7gD3cn/zfpllxRZ3aPXX08+iLJG8TmORSrLzB/zcV5mTHNZfa6PWVy1iYk8GsXpxO59kR9atM/8AiIv/AHittNP9yHl+NVidJZ9AcRx3bZ8q9d+eOPCXJiQn1x7gTj8qCZmgXNAtAtAUBQROLmUQS/VgGm0N3YY4XXg6cnyzigpuDXEdtbx2skU6KiCMl4zIG28TM8ZcbnJJJ60TEzE7wzPCy87ycNt51MAcsWVgXEZ30Dr8PPPSuOKW3nHHR798+CKV1Vo3vMbbesd2j7TQrBaLZW3ga5dLZMHDYk/TPnnqWIStn0rrrWKxtDw8uW2W03vO8tHbwrGixoMKgCqByAUYA+QqWbpQFAUBQNoEzQJmgpu1r4tyPN4x/wCrP9KCksuQoJr2yPguisR1IzQdGCovhAX3AD+VBXcLtfrM2o/o4yC36zc1X+p/3oJPHOy6uxntsJId2Tkkh8/1W9eR6+dBXWExBKOCrrsVOxBoKLtZ2CjuiZ7c9zcZ1ZGyOw3BON1bOPEPzqd0npwuW4tVHEECXCFl1qVJIHsvkbb9R8dqzyY4vHN06bVX09uKn4ZPiPDZbYr3g2cakceyw9D5+Y515uXFNZ5vtND4hTPXesoc8esDoQQQRzBG4IrGs8M7vSy0jNThl6VB27WSz0zHE6jSwA/SEDZl9/UdK9Guqpw7z1fGZvAdRGeKUjesz18o9fb9UTsl22aIiK6OqMnZ+Zjyevmn8qxw6qYnaz0/EfAq2rxYI2mI6ee3+f3emRSBgGUgqdwRuCPQ16ETu+QtWaztMbSeDRBRQOFAtAUGe4n2heK6W0jg712RpRiVEOkEDADfeJ1bcsKTmq8XzbS2+DM4viV57dfTy+zr/wASqu1xBcQHl4oWkX+ODWoHqSKsxPW7sb3w6refG2kmN2B8sHcGg4CytIp0ZAzSxatEaNLIE1LpJEeSqHGRkgbE+dVm8b7Nq6fJMcW20ec8l7E5IyVK+hxn8iamGdoiJ5TufUqigKAoGE0DSaCPe3qQrrkOByA5knyA6mgx/F+KvcMqaQsanUBzYnGBk/E8qCVaptQS84oK2/mZyIo92c4A/qfQDeg0vD7RYY1jXpzPVmPNj76CRmg8r4txSWa8kmjPhRu7RehRCR8ydRz60GoseIKygnY9QaBbuUEYG5OwA5knkBQXJ4RG9sttOoddIB9G55U9CCedRasWjaWmLLfFbjpO0vLu1XZSSyOtcyQHlJ1XyVwOR9eRrz82Ca846PsPDfFa5vltyt5fwoUfNckxs+gpkiXQGqtEmLi9zANdtM6NGCVTJMTdSjxHYg+YwR511afPNJ2no8LxbwqmopOSsbXiPz6S9Y7D9r4uJwCRPBKoHeRZ3U+Y80PQ16sw+EaUGoCigcKBaDFcN4b9ejub4ErJPLm2fkUjtsxwEH8LESP7papkpxQ6NLn+Fk3nnE8p9lzwntEj25mmIjaLwyqfuuNsAdc9KrTLE13ltn0Vq5ox05xPT2U72h4n9rcRrFaruupVMrhd9WsjKL7v96rHFk9IbXjDo+UfNk/SPt3lN+j21C2pmUaVuZZJ0TJwsTECEAE7ZjVGPqzHrW0ViI2h52TJfJbivO8tPUqCgKAoCg5E0HG4uFjUs5CgDJJoMi85uJO9flyRfwr/AHPWgdLGM5oO8bUHO5mwCTQTeBWOnMzjxsMKDzVP7n+1Bb6qBjvsfcaDzLgMORqPv/Ogt5SBsBknYAcyegFBoODcL7v7STeQ9OYQeQ9fWguA1AjqGBVgGUjBBGQQeYIPOiYmYneHmnbHsV3Aa5td4hlnjPOMdSp6r/KuLNp+9X03hvjG8xjyzz7T5saj+dcM12fVYssWhx4jciONj1IIUeZI/wAPwq+HHN7xEMPEdXTTae15nn0j1lQcB4tLZypNbuUdOR6EdVYdVPUV7UvzaI5bPovsV2ui4lFqTCSqB3kWd1P4l80Pn8KqhpRQOFBxv7bvYpItTJ3iMmtCA66lI1KSCAwzkbUFXZcPubaNIoXhkjjVURGjaFgqgBRrQleQ/BQZ274JI10Z57d+5bDukLrKC4GMFfCxHM7Lnn51zzh3vv2erTxKaaeKR9Uct/RY9puKpPB9Tty6y3LJb6THJE6I5+2cBlBGmISYPLOK6HldWqhiCKqKAFUBQByAAwAPhQPoCgKAoCgrOKTlIyV2JIUHyyedBjOKweIHc+8k/Og7WswAoJDXK9SKB8Ubt7CMfUjSPmaCda8MAIaUhiNwo9kH/wCRoLMtQMLUGV7T8WlLm3gJXAGphzOoZwD0GKCv4NbFExQXPA7cF2lbmvhUeRIyT78bfOgvleg6K1A8GgJY1dWRwGVgVZTuCrDBBHkQTQeMdsexN1ZBpbU9/bjJwVLTQr5N1dR+L5+dZWwUtPN6Wn8V1GGvDE7+7zq4uHc5ckn8gPIDpWlMdaRtWHPqdXm1NuLLbf8AaPaHEGrudY8F4vLaypPA5R0Ox6EdVYdVPlQfRfYbtdHxKHWo0SpgSxZzpJGzL5od8H4VVEw04ohjuK8Xm+vG2iuO6jVUBdoVkQTyjMcTHUv3ULYyD4xvuKzm3Dbn0l1UwxlxzNPqr19Y849u6276/j9qO3uB1ZJHgf3926uPhrFaOU2TtSsQzdQXFuPxNH3iD1MkJcKPfiomYjnK1a2tO1Y3n0dLHtAt0WFmBKEOlnLBEVsA4xu2cEHlyPOqRff6YdFtPGP/AKltp8o5z9+0flbwhseMgn9UED8yavG/dz24d/ldKlUUBQFAUFZfR60K+4j3g5FBR3HDTINjj30EKbgphw7HvMHJU7KR1GBQWNjdREfZhR5jADD3igmCageJKBddA1noKbi9pk98vtAYYfiA8vUUHTh0akD1oO8tmUy6HST05g+8UDI71h7a7ea7/lQT4pgdwc0EhWoHg0DtVB5923+jSO51T2emKY7lOUch9PwN+R/OpHi3EeHyQSNFMjI67FWGCP7j1qVkXNB6b9BLMLuVt9Bj0E9C5bUg9+Faoke43FwsaNI5wqKzsTyCqCSSfcKqhm+AcI+sWLvOCst6zXLZGGQyYMAPqkYiX92q3rFo2a6fNOHJF47G8P7ViK3YXO88J7sp1kIyFI+W5/vWVc21fm6w9HL4dOTNE4vptz38j7Th7yg3vEj4UBdYOUcagZ1MvU48/wD8mtJt81/wzzammGPhaf727yldhrdhbfWJBiS7drpwdiO9x3aHH4YhGn7tbvMaGgKAoCgKAoKq4eggw3OCQffQTJFEoxQQLjgwO42I5EbEUEFJWVij8x18x50E2OSg6aqBrvQRJ5KCDZXQjkwdgx29D5UF332rnQS1tgwoKll7qTT0bceh60FjE1B1BoHaqA1UFP2m7NW/EE0Tr4h7Ei7OnuPUeh2oPNm+hmYvj61EI/xBJO8x+zyB+NN0t1wDsr9QVUtfEuQzqxBaRh94NthsgYzt02qu68bTylsbuyS4iaGZdSSqVdCSMqw3UlT8NjUqShrwZ0x3FzMgH3H0zJgchmQa8fvUQpn7OTrdG7ZYLg7HQC8HjAADAEOCcDkSBnes/hRx8Tu/59408YY/Pp5OvaSSa7hFl9WmjE7pHK7d2UEBOqY60c81UoORy4PStXC1YGNhQLQFAUBQFAUFTMtBUXtufaXmKB/CL/fSdiOYPOgvWlBFBmOKHVMoXoDn5jFBLiSg64oGMtBwkioIVzZBhvQcrVpIjg+JfPqP70FzDxMAc/50EV2M0gbBCr1O2T6DyoLOMUHTNAZoDNAoNB0WiXaNKrsndjeJTa7+QmSdLeEpAzxTOgS5lRXZig2YBe6G+QC5251naeCd+0uzFjjPjmsfVXnHrHePeOzRDhl5H+hvBINtrqFX2/bhMZz6nNbOFHvu0FxaLqu7eNlzgNbzgsf/AC5Qhz6Amq2tFY3lrhwZM1uGkbuvC+OvePKkKdyISquZlbvAXUOuEG3skHOo+6qxNrdI2bWx4cXK1uKfTp+e/wBo+69giKjdmc+bYHyAAFXiHNa0T0jZ1qVRQFAUBQFBXutBHljoK+54erbkb9CNj86Bq2j8u8bHw/nig6Q2gX+550HbRQBWgaVoGlKBhjoG9xQKsAoJCJQdAKBaBcUABQOAoOiCgTiF+tvDJcSezEjOevsjOABzJ5Y9aCv4DwT/ALB3FwPtJw8s/XE07GSTB/VZsD9kVW1YtG0tMOW2K8Xr1hWWHak28L28oL3ELd0i7nX0Qk+m3v286565uGvDPWHr5dBGbLGSnKlo3n081hwzhXdhr/iDapVUuc7pCqjUdI8wB/nM6Y8c78V+rl1Wrrw/Bwcqfv7pHYe3YWwnlGJbp3uZAeYMpyiH9mMRr+7WzzmgoCgKAoCgKAoIZFBzZaDmUoGlKBpWgQrQNK0CFaBNNAmmgNNAoWgcFoHAUC4oFAoF00DgtB0UUBcWqSoY5UV0bZkcBlIzncHnuAfhQRF4Eq/oZZ4fRJWZR7o5dSj4Cgrh2bmS5N2skU749mVDGcgABg8eRqwMZ01n8OOLidX/ADMnwIw9v95HdoEurqIWjWxRZnjWaVZY3jWHVqlG5V8sq6fZ+96Vo5WpAxsKBaAoCgKAoCgKCMRQNIoGEUDStAwrQIVoGlaBNNAmmgTTQGmgXTRJQtAumgcFoFC0DgtA4LRB6rQZfhRnvZbm4jupIYUmMEKKsTxuIBplkZXUk5kLDYj2PWgsh/qEQ/7tdf8AUtG/+1T+XwoH/wDELR/8xaXMXTUiC4T1OYSzAepUUFlwrisN0neW8gkUEqSM7MvtKQdwR5Ggm0BQFAUBQFAUBQcCKBpFA0igaRQIRQNIoExQJigTTQJpoF00SNNAuKBdNAoWgULQOC0DgKCq7W8SNtaSypvIQI4l/FNKwjiH8TA+4Ggl8A4WLW2htlOREioW6swHiY+pbJ+NBYgUFf2l4qLS1nuSM91GzBfxNjwKPUtgfGiEfsTwk2tlDE5zIQZJWPNpZWMkpP7zH5CgvKAoCgKAoCgKAoORFAhFA0igaRQIRQJigbigMUCYoDTRI00C6aA00C6aBQKB2KBQKBwFBWce4ILoR/aSRNDIJY3j0HDhSoJR1ZWwGOxFBw7jiEfsSW9wOglR7d/XMkepSf3BRBf9flj/AOYsp1AGS8Oi5T4BD3h/goKLj3FI+I3NnYQksve/WblWRkKx2+GSN0cAgtIybeSmg3tAUBQFAUBQFAUBQMxQNIoExQIRQJigTFAmKBMUBigMUSMUBigXFAuKBcUC4oFAoFxQAoHaqBQ1EFoFoCgKAoCgKAoCgKD/2Q=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4114800"/>
            <a:ext cx="2924175" cy="2502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57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Historical Significance – Be a historian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do we decide what is important about the past?</a:t>
            </a:r>
          </a:p>
          <a:p>
            <a:endParaRPr lang="en-US" dirty="0"/>
          </a:p>
          <a:p>
            <a:r>
              <a:rPr lang="en-US" dirty="0" smtClean="0"/>
              <a:t>Discuss with a partner</a:t>
            </a:r>
            <a:endParaRPr lang="en-US" dirty="0"/>
          </a:p>
          <a:p>
            <a:pPr lvl="1"/>
            <a:r>
              <a:rPr lang="en-US" dirty="0" smtClean="0"/>
              <a:t>Share out with the class</a:t>
            </a:r>
            <a:endParaRPr lang="en-CA" dirty="0"/>
          </a:p>
        </p:txBody>
      </p:sp>
      <p:sp>
        <p:nvSpPr>
          <p:cNvPr id="4" name="AutoShape 2" descr="data:image/jpeg;base64,/9j/4AAQSkZJRgABAQAAAQABAAD/2wCEAAkGBxAPDw8PDw8PDw8PDw8PDw8PDw8PDw8PFBEWFhQRFBQYHCggGBolHBQUITEhJSkrLi4uFx8zODMsNygtLisBCgoKDg0OFxAQFywcHBwsLCwsLCwsLCwsLCwsLCwsLCwsLCwsLCwsLCwsLCwsLCwsLCwsLCwsLCwsLCwsLCwsLP/AABEIAMMBAwMBEQACEQEDEQH/xAAcAAACAgMBAQAAAAAAAAAAAAAAAQIFAwYHBAj/xAA5EAACAQMBBQUGBQMEAwAAAAAAAQIDBBEhBQYSMUEiUWFxgQcTMkKRsSNSodHwFGLBM2OCsiRDcv/EABsBAQEAAwEBAQAAAAAAAAAAAAABAgMEBQYH/8QAMREBAAICAQQBAQYGAQUAAAAAAAECAxEEBRIhMUFREyIyYXHRBoGRobHB8BQVI0Lh/9oADAMBAAIRAxEAPwDsmDWzNIIkkUGAGkNBpASwECQUBDAEgowEGCAQUyhAAAAAAAgGEAAVAAMgChAAAAFCYCAxpGLI8ANBDwAwGAyh4AMABABQABCbxz0XPUKwK/ovlWpPP+5H9ybj6s/srx/6z/RnTzyDAFAAAAAAAMIAgKAAAQAAABQmAgIIxZGA0VEgDADAkkA8AIAATeCDVtvb+2Nm3B1HWqLOYUcSw+5y5J+ppvnpX529Xi9H5OeO6K9sfWfH/wBaBtv2pXdVuNtGFtDpLHvKr9Xovoct+Vafw+Hv8b+H+PTzlmbz/SP3ahdbauqrk6lzXnxZ4s1Z4efDODRN7T7l7FOLgpqK0iNflDw5MHRtc7G3ovLSSdGvPhXOnNudNpdOF8vTBsrltX1Lj5HT+NyI1ekb+seJde3Q35oX+KUl7m4xrTb0m+rg+vlzO/Fni/6vjuodJy8T734q/X922ZNzyhkIZQgABhDASAMlQAAAwEAZAChMgiGRoBoIkAICQDwVAQJsK1LeX2gWdk3TTdxWXyUmmovulLkvuaMnIpT83rcPo3I5Ed0/dr9Z/wBQ5hvbv5c7Q/DX4FDrShLLn4zl18uRx5M9r/lD6fg9Jw8X734rfWfj9Gp5ND1RkAAAGgsMlKrKElKLcZRacZJ4aa6pkgtWLRNbRuJbKvaDtNQUFcctOL3dPjxjHPBv/wCoya9vL/7Lwu7fZ/eVTd7wXdZ5qXNaTej7cornnktDXOS8+5dmPh8fHGq44/p+4tdv3dKXHC5rqXf7yT/R+YjJaPlb8Pj3jVscf0bbu37TLmlNRvH/AFFJvDnhRqw8dFiS8OZvx8q0fi8vH5vQMV6zOD7tvp8T+zquzdsW10uK3r06q0zwyTks98eaO2t629S+TzcbNhnWSk1/V78mbRowAIAAICgATAQAAAIMjwENAMBoCQQyiv21tihZ0nWuJqEFy6yk/wAsV1Zhe0VjcujjcbJyLxTHG5cc3u9otxdudK3boWz0wv8AVms85SXLpovqcGXkWt4jxD7DgdGw8fV8n3r/ANo/59WkORzPa2QUBAABTAADINjINjIXZkU0Fh69mbRq21WNajNwqQeU1yfg11Ra2ms7hqz4Meek0yRuJdu3P3vpX8EpYp3CjmdLo1nHFF9Vpy5o9LFmi/6vhOo9NvxLfWs+pbRGRueYkmVDCAAARUJkUslBkACBBUgGAwBAMIp96t4qWzrd1qurfZp01znPHLyMMmSKRuXbweFfl5Oyvr5n6Q4JvPvHX2hWdWtLRZVOmvgpx7l4+J5uTJN53L7jicPHxadmOP1n5lTZMHTtIjKJMMgAshDIuxkJMgLsmVJkANEZQkFBFMK9FheVKFSFWlNwqQeYyjzX7liZrO4Y5cVMtJpeNxLu25m8Kv7aNTlVhiFaKXKeOa8HzPSxZO+u3591HhTxM00+J8x+jYYs3PPZEyoAhgIoQCZAihgNFEiACGFAELivGnGU5vhjCLlJ9ySyyTOmVaTaYrHuXznvfvDPaF1OtLKguzSh0jTT09XzZ5mW83tt9/wuLXi4oxx7+Z/NR5Nbr2ABBYSyRlsZBsggyF2GEkwpFY7CCwZGUGRkkFBFNMMolsG528Utn3HvGnKlNcFWCeG45+JeKNmLJ2W38PP6lwI5eLtjxaPUu6bPvIV6cKtKXFTnFSjLvR6cTExuHwGXFbHaaXjUw9kWZNSZUAQMoRAihEAUTQDRQEABFyIrRvart7+msnSg2ql03TTXSHzv6aepoz31XX1ex0bjfaZ++fVfP83DsnA+w2eQuwRdmgygZCbAUNhJlB1YrRyS82ZRS0+oab8nFSdWtET+qeTHTd3RI4lyyvLI0d8b1vyADINmiMoSDMyKAqRGQRFh0f2V7x8EnY1ZdmbcqDfSfWmvPn9Tr42TX3ZfNdf4G4/6ikevxfu6rFnc+RlliyokVBkITKEwERRkCZkhkCyBCcybWIeK5uUjGZbIq5D7XLhzrWyy+FU54XTi4tX9jjzzuYfTdErEY7z+f+mgpGh7sRJ4IugENMjKJAUZBt5b+44I6aN6J9x0YMffbz6eV1XmTx8MzX8U+IUkqj1zq3zbPSjx6fD3vN5m1p3MpwuZxXDGTS8zCcdZncx5dGPncjHTspeYhjcuvXv6mfxpz9877t+f7rvZ1xxw11a0PN5GPtt4+X23SOZbPg+/P3q+HqND1tpIjKEkRshIjIAMMjRFhko1HGUZReJRalF9U08piPC2rFoms+pfQW7G1o3lpRrrnKOJr8tSOkl9Uerjv31iX5xzuNPHz2xz8ev0+FxFmxxSyIqAACAoiQICZkGQY5yIyh4rqvgxlnWFBfXhptZurVyrfi+hXuI8MuL3cOCWHmPFxNvH1OTLbc+H1/SeNOPDu8a7p2141PW8DBF1AcC7SaQi4DbGaI4Kx0x16qgnJmdKTedQ5uTyKYKTe86iFLeXTm+WEnoup6WHFFHxPUOoW5U+tVj08rZueaEAATpVJRfZbjnqmY2rEx5jbdhz5MU7paa/os9n3kpPhlrplM48+GKx3VfT9J6nkzWnFl8zrcSskzifRVlJMjZEpIMoBGRhTAaIzh0z2O30s3Nu/hxGrHT5vhevov1OziW9w+X/AIjwx9zLHv06fFna+VlmiysDAAhAIBFVMqBkVhqvQxlYUW0axrtLfWGl71bT9xQnJPty7EPN9fQ5sltQ9Tp3H+2zRE+o8y5g5Nt56nK+x2EFgwpkZAKGgkwq9sRfDF9E9Tt4cx3S+Z/iGlvsqzHqJ8qY9B8cQEox/ncDRYAGBY7Io5cpd2i82cnKtqIj6voug8fuvbLPx4/qtkcD6yI0aIzhJEZQkgzgyKEFhIjJu/smuHG+lT6VaM8+ccNf5Ojiz9/Tw/4hpvjRb6T/AJdjieg+KlliVikVDCEwEVSCJlCZFYK/IxllVru03zNN3RRyHfm8c7p0/lpRSSz1kst/qvocd58vrOl4+zDE/Nmvo1vVhIjMBdGRkYUAea/aVOWe43YdzeNPN6natePebRvw11r+d567860zbPrxp1ac5w95GElKVPPDxpPWOehjeNxqJ0zxXilu6Y29G3NqO6ryre7hSTUYQpw1UYRWIpt/E8Yy+paVisaY3tNpmXgSKxL+ahXt2VUaqJfmyn6anPyaxNN/R7PRMtqcqKR6t7/l5XmDzH3GtkENBYSyRns8kXYCpEZNz9lds57QU08KlSqSl/dlcKXll59Dfxo3d43X7xXi9v1mP3doiek+JllgGEplQFCIEAgJFEZSwQeS5q4RjLZWGs7Tr6s0Xl00hyDet/8Am1/OH/SJyX9vr+nz/wCCn6KpMwd9ZSRGcAKZFMKArDdUuODj3ozx37bRLk5vHjPhtjn5a7XouLxJfsexS8XjcPzvkcbJgt23jTCzJzEUNL+eBBOnByaS1bJNorG5bcWK2S0VpG5lc7OseB8Uvi/RHn58/f4j0+w6T0qePP2mTzaf7LE5H0GiaCTBYCdp4C6GAakBU4kZw6V7H9nS469y12eBUYSfWTeZY8sR+p1cWvmbPnP4izR20xRPn3P+v9upRR3Pk5ZYorFIICoiyKQCAkUY6jMZWFTtGrhGFpbqQ1a8qZZz2l01hzrfaji4jP8APBZ846fsaLe30vTL7w6+kqCJhL1KpIxbIMMjACMjCmRWKtRUk00bK3mJc2fjUyVmLRtrl1QcJNPv08j1sd4vXb875vFtx8s0n+X6MKRs25YrM+IjYS+vcNmlnsi3eXNrTkvFnJyskRHa+i6DxLWvOaY8R4j81wjzn2ERowyMigACmRTC+2W3ouc4wjrKclGPjJvCX1EefBaYpWbT6h9B7vbLhZ21K3h8ke0+spvWcn6t/oerjp2ViH5zzOTbkZbZLfP+PhbQibHGyJFQwhFQmRUQEAyjFVZjLKFFtR8zXZvo1q45nPLoq1Pfa34qMJr/ANc9fKWn3wabPZ6XfV5r9YaUjF7sJoxbYlIjIBTRFMKAuzIrFVoRlzSZsrktX1Lmz8XFmjV67QhaQjyikZWzXt7lqxdPwYo+5WIQqWMJc45+5a5719S05ulcfLO713/z8nohBJJLpoarWmZ3LuxYa46xWsaiDwRnowyAQgAIYZbNEZRKz3cvPcXdvVwpcFWDw+qbw/uZUnVolo5uP7Xj5Kb1uH0RDVJ+p6783lmgVhKaKxMiIlCAiyKWQBgYqvIjKFJtKPM12hvo1y5jqaJh0VVO1LZVKVSD+aDXrjT9TVaHXxr9mStnMWsaPp9zW+piTTIziU0YtsGGRhQQMKaCgigGyKgAAEGIAECAABUkFh6LCDlVpxXOVSCWOeXJIR7hMs6x2mfpP+H0nRjiKXckv0PYh+ZW9s8UVhLIkViGgIgICLAiQJlVGRGUKy+pZRhaGystbvaWGaLQ6ayq6sTVZvrLQN7Nn+6re8isQq5fgp9V9n9TS+h4Wb7THqfcKVB3xOkkzFsiyRGzZgAUyKAGGWwAAIIABgkisQAyKAoA2bcPZrr3kJZhFUPxc1E3FzT7EdGnz+xtwV7rx+Tzescj7LjTEe7+P3dppbVUdLiDpf7meOg/KouX/JR9T1PD4OYmPa2pNNZTyn3FYbZMBCTCEAmFRYEQqICZFeetDJiyiVFtC2Ndob6yoLmljJomHRWVLtmxVelOnpnGYN9JLkzTaHdxc32V4t8fLnNWm4ScZLEotpp9GjF9JW0TG4JMjOJSTIziUiMzCgAQUyKADINgoABENkypICAKYHos7WdacKVKLnUnJRhFYy33CImZ1BkyVx0m951EO4br7o0rS2VKSU6su1Vnqsy7l4LkejiwxWPPt8Lz+oW5GXu9RHqFtHY7j/p1JR8Oa+hs7Po4ZyRPuHlezbii26DUHrpFZptvq6b0T8Y4ZYm0MJ7Je612xJdm4pTpv88U50/PvXqvUvewmkrSEoyScWpJ8mmmjJgkyiLIEwIhWMKCKjJEV47mjkkwzrLXto22M6Gm1XRSyjr0zTaHRWzVN6tkccXWgu3FdtL5orr5o0aexweTqfs7evhpweuaYZRKfEY6bO40wyiTCgijINjITZhkAbGQmwFCBBBh8mGT37I2VVu6saNCPFJ8+iivzN9xa1m06hrzZ6YKd951Ds+5O59OxhxySqXEviqOK7H9sO5fc9DDhinn5fH9S6nfkzqPFI+P3bhGB0PHmWSMSsJkNAGBpCxgBECZQiCAVjIpoAYVjmiLCuvrbKZjMNtbNbvrXHQ0Wq6K2VVakarQ6K2aZvDsBpurRWVznBc14r9jU9vicyLapf21kj0gBNMmmyJPJF2eQy2i5F0wmxpkZRKSYZbGSGxkpsZIuwUDRCWw7ubp3F401F06XWpJNZX9q6mymK13FyuoYuPExvdvo7Luzu1RsqfDShhvHFN6zk/FnoY8UVjw+R5nOyci27T/AC+IbFCGDa86ZZEViYQgEAMCLATAiyKRRhyYqeQAKTIMdSAZRKtvLRSMbV221sobywazoaJq31uq69s+41Wq31u1vbO7sKuZQ/Dqd6XZl5r/ACa5rMPT4/Omni3mGn3tjUoS4akWu5/LLyZHr48lbxus7eXIZbPJNMu4+IaXu8IplYRO0kyM4lJMjOJEmNFraNEZRJhdrDZmxri5aVGlKSz8T0ivUyikz6aM3JxYY3edOj7s+zmMOGpcfiTymo8oR9Op04+P8y8DmdYtbdcfiP7ujWtlGmkopLyOuKxDwb5Js9sImbTMphiZUACIACIQBUWBFgRGlYEyMkskQIBhQyDFKAZRLzVrZPoSYZxZXXOzU+hhNGyMiruNlPuNc0bq5Fbd7D41wyhGce6STNc49ujHyLUndZ0pq24tKbyoSh/8y0+jMfspdtep3j3qWWluBS/K35yZfsZSeqXRudz6UU17tea0f1JOOSvUMn1attndepSzOknOK5x+ePl3muYmHo4ObS/i3iWukd2ziyMomGW2tqlWXDThKb7opsumFrxXzadNn2buJeVsOSjST/N2mvRGcYplx5eq4aevLddhezejTalWzVkte18P0N9ePHy8rkdXyW8V8N5sdlU6SShCMUu5JG+tIh4+TNa87mVhCGDY0zLIkVhtJBDRUADAQCYQshQAiCLAgFeZEZJZIGmA8gMgQCaCoyphdsUqCY0y7mP+lXcTS9yStkNL3pe4RdJ3MNazUuhJhlF9K+vsiL6GE0hsjKrLnc62rNupShJvm8Yl9VqYThh0052Wn4bIW24NlB5VCLf9zlL7sRgqzt1PPMfiX9psenTSUYRil0SSRsjHEOO+e1vc7WVK2S6GcQ0zeWeMEVhtNFYpphDKgAaKh5AAFkBMBAGQFkBMCI0PHkxbDyQSTCGmAwDJAyhkCCjABgAwAOIXY4AbCgU2lwg2aQRJBEigCBMBplRLIBkIMgPJQsgGQFkAAiAZAjkivERmaIJAMBiEMBoBgDIAQoAEBJhAiqaCHEKEEMAZUAAgSEwJFQAMBgIAZUBAIoQUgIkV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xAPDw8PDw8PDw8PDw8PDw8PDw8PDw8PFBEWFhQRFBQYHCggGBolHBQUITEhJSkrLi4uFx8zODMsNygtLisBCgoKDg0OFxAQFywcHBwsLCwsLCwsLCwsLCwsLCwsLCwsLCwsLCwsLCwsLCwsLCwsLCwsLCwsLCwsLCwsLCwsLP/AABEIAMMBAwMBEQACEQEDEQH/xAAcAAACAgMBAQAAAAAAAAAAAAAAAQIFAwYHBAj/xAA5EAACAQMBBQUGBQMEAwAAAAAAAQIDBBEhBQYSMUEiUWFxgQcTMkKRsSNSodHwFGLBM2OCsiRDcv/EABsBAQEAAwEBAQAAAAAAAAAAAAABAgMEBQYH/8QAMREBAAICAQQBAQYGAQUAAAAAAAECAxEEBRIhMUFREyIyYXHRBoGRobHB8BQVI0Lh/9oADAMBAAIRAxEAPwDsmDWzNIIkkUGAGkNBpASwECQUBDAEgowEGCAQUyhAAAAAAAgGEAAVAAMgChAAAAFCYCAxpGLI8ANBDwAwGAyh4AMABABQABCbxz0XPUKwK/ovlWpPP+5H9ybj6s/srx/6z/RnTzyDAFAAAAAAAMIAgKAAAQAAABQmAgIIxZGA0VEgDADAkkA8AIAATeCDVtvb+2Nm3B1HWqLOYUcSw+5y5J+ppvnpX529Xi9H5OeO6K9sfWfH/wBaBtv2pXdVuNtGFtDpLHvKr9Xovoct+Vafw+Hv8b+H+PTzlmbz/SP3ahdbauqrk6lzXnxZ4s1Z4efDODRN7T7l7FOLgpqK0iNflDw5MHRtc7G3ovLSSdGvPhXOnNudNpdOF8vTBsrltX1Lj5HT+NyI1ekb+seJde3Q35oX+KUl7m4xrTb0m+rg+vlzO/Fni/6vjuodJy8T734q/X922ZNzyhkIZQgABhDASAMlQAAAwEAZAChMgiGRoBoIkAICQDwVAQJsK1LeX2gWdk3TTdxWXyUmmovulLkvuaMnIpT83rcPo3I5Ed0/dr9Z/wBQ5hvbv5c7Q/DX4FDrShLLn4zl18uRx5M9r/lD6fg9Jw8X734rfWfj9Gp5ND1RkAAAGgsMlKrKElKLcZRacZJ4aa6pkgtWLRNbRuJbKvaDtNQUFcctOL3dPjxjHPBv/wCoya9vL/7Lwu7fZ/eVTd7wXdZ5qXNaTej7cornnktDXOS8+5dmPh8fHGq44/p+4tdv3dKXHC5rqXf7yT/R+YjJaPlb8Pj3jVscf0bbu37TLmlNRvH/AFFJvDnhRqw8dFiS8OZvx8q0fi8vH5vQMV6zOD7tvp8T+zquzdsW10uK3r06q0zwyTks98eaO2t629S+TzcbNhnWSk1/V78mbRowAIAAICgATAQAAAIMjwENAMBoCQQyiv21tihZ0nWuJqEFy6yk/wAsV1Zhe0VjcujjcbJyLxTHG5cc3u9otxdudK3boWz0wv8AVms85SXLpovqcGXkWt4jxD7DgdGw8fV8n3r/ANo/59WkORzPa2QUBAABTAADINjINjIXZkU0Fh69mbRq21WNajNwqQeU1yfg11Ra2ms7hqz4Meek0yRuJdu3P3vpX8EpYp3CjmdLo1nHFF9Vpy5o9LFmi/6vhOo9NvxLfWs+pbRGRueYkmVDCAAARUJkUslBkACBBUgGAwBAMIp96t4qWzrd1qurfZp01znPHLyMMmSKRuXbweFfl5Oyvr5n6Q4JvPvHX2hWdWtLRZVOmvgpx7l4+J5uTJN53L7jicPHxadmOP1n5lTZMHTtIjKJMMgAshDIuxkJMgLsmVJkANEZQkFBFMK9FheVKFSFWlNwqQeYyjzX7liZrO4Y5cVMtJpeNxLu25m8Kv7aNTlVhiFaKXKeOa8HzPSxZO+u3591HhTxM00+J8x+jYYs3PPZEyoAhgIoQCZAihgNFEiACGFAELivGnGU5vhjCLlJ9ySyyTOmVaTaYrHuXznvfvDPaF1OtLKguzSh0jTT09XzZ5mW83tt9/wuLXi4oxx7+Z/NR5Nbr2ABBYSyRlsZBsggyF2GEkwpFY7CCwZGUGRkkFBFNMMolsG528Utn3HvGnKlNcFWCeG45+JeKNmLJ2W38PP6lwI5eLtjxaPUu6bPvIV6cKtKXFTnFSjLvR6cTExuHwGXFbHaaXjUw9kWZNSZUAQMoRAihEAUTQDRQEABFyIrRvart7+msnSg2ql03TTXSHzv6aepoz31XX1ex0bjfaZ++fVfP83DsnA+w2eQuwRdmgygZCbAUNhJlB1YrRyS82ZRS0+oab8nFSdWtET+qeTHTd3RI4lyyvLI0d8b1vyADINmiMoSDMyKAqRGQRFh0f2V7x8EnY1ZdmbcqDfSfWmvPn9Tr42TX3ZfNdf4G4/6ikevxfu6rFnc+RlliyokVBkITKEwERRkCZkhkCyBCcybWIeK5uUjGZbIq5D7XLhzrWyy+FU54XTi4tX9jjzzuYfTdErEY7z+f+mgpGh7sRJ4IugENMjKJAUZBt5b+44I6aN6J9x0YMffbz6eV1XmTx8MzX8U+IUkqj1zq3zbPSjx6fD3vN5m1p3MpwuZxXDGTS8zCcdZncx5dGPncjHTspeYhjcuvXv6mfxpz9877t+f7rvZ1xxw11a0PN5GPtt4+X23SOZbPg+/P3q+HqND1tpIjKEkRshIjIAMMjRFhko1HGUZReJRalF9U08piPC2rFoms+pfQW7G1o3lpRrrnKOJr8tSOkl9Uerjv31iX5xzuNPHz2xz8ev0+FxFmxxSyIqAACAoiQICZkGQY5yIyh4rqvgxlnWFBfXhptZurVyrfi+hXuI8MuL3cOCWHmPFxNvH1OTLbc+H1/SeNOPDu8a7p2141PW8DBF1AcC7SaQi4DbGaI4Kx0x16qgnJmdKTedQ5uTyKYKTe86iFLeXTm+WEnoup6WHFFHxPUOoW5U+tVj08rZueaEAATpVJRfZbjnqmY2rEx5jbdhz5MU7paa/os9n3kpPhlrplM48+GKx3VfT9J6nkzWnFl8zrcSskzifRVlJMjZEpIMoBGRhTAaIzh0z2O30s3Nu/hxGrHT5vhevov1OziW9w+X/AIjwx9zLHv06fFna+VlmiysDAAhAIBFVMqBkVhqvQxlYUW0axrtLfWGl71bT9xQnJPty7EPN9fQ5sltQ9Tp3H+2zRE+o8y5g5Nt56nK+x2EFgwpkZAKGgkwq9sRfDF9E9Tt4cx3S+Z/iGlvsqzHqJ8qY9B8cQEox/ncDRYAGBY7Io5cpd2i82cnKtqIj6voug8fuvbLPx4/qtkcD6yI0aIzhJEZQkgzgyKEFhIjJu/smuHG+lT6VaM8+ccNf5Ojiz9/Tw/4hpvjRb6T/AJdjieg+KlliVikVDCEwEVSCJlCZFYK/IxllVru03zNN3RRyHfm8c7p0/lpRSSz1kst/qvocd58vrOl4+zDE/Nmvo1vVhIjMBdGRkYUAea/aVOWe43YdzeNPN6natePebRvw11r+d567860zbPrxp1ac5w95GElKVPPDxpPWOehjeNxqJ0zxXilu6Y29G3NqO6ryre7hSTUYQpw1UYRWIpt/E8Yy+paVisaY3tNpmXgSKxL+ahXt2VUaqJfmyn6anPyaxNN/R7PRMtqcqKR6t7/l5XmDzH3GtkENBYSyRns8kXYCpEZNz9lds57QU08KlSqSl/dlcKXll59Dfxo3d43X7xXi9v1mP3doiek+JllgGEplQFCIEAgJFEZSwQeS5q4RjLZWGs7Tr6s0Xl00hyDet/8Am1/OH/SJyX9vr+nz/wCCn6KpMwd9ZSRGcAKZFMKArDdUuODj3ozx37bRLk5vHjPhtjn5a7XouLxJfsexS8XjcPzvkcbJgt23jTCzJzEUNL+eBBOnByaS1bJNorG5bcWK2S0VpG5lc7OseB8Uvi/RHn58/f4j0+w6T0qePP2mTzaf7LE5H0GiaCTBYCdp4C6GAakBU4kZw6V7H9nS469y12eBUYSfWTeZY8sR+p1cWvmbPnP4izR20xRPn3P+v9upRR3Pk5ZYorFIICoiyKQCAkUY6jMZWFTtGrhGFpbqQ1a8qZZz2l01hzrfaji4jP8APBZ846fsaLe30vTL7w6+kqCJhL1KpIxbIMMjACMjCmRWKtRUk00bK3mJc2fjUyVmLRtrl1QcJNPv08j1sd4vXb875vFtx8s0n+X6MKRs25YrM+IjYS+vcNmlnsi3eXNrTkvFnJyskRHa+i6DxLWvOaY8R4j81wjzn2ERowyMigACmRTC+2W3ouc4wjrKclGPjJvCX1EefBaYpWbT6h9B7vbLhZ21K3h8ke0+spvWcn6t/oerjp2ViH5zzOTbkZbZLfP+PhbQibHGyJFQwhFQmRUQEAyjFVZjLKFFtR8zXZvo1q45nPLoq1Pfa34qMJr/ANc9fKWn3wabPZ6XfV5r9YaUjF7sJoxbYlIjIBTRFMKAuzIrFVoRlzSZsrktX1Lmz8XFmjV67QhaQjyikZWzXt7lqxdPwYo+5WIQqWMJc45+5a5719S05ulcfLO713/z8nohBJJLpoarWmZ3LuxYa46xWsaiDwRnowyAQgAIYZbNEZRKz3cvPcXdvVwpcFWDw+qbw/uZUnVolo5uP7Xj5Kb1uH0RDVJ+p6783lmgVhKaKxMiIlCAiyKWQBgYqvIjKFJtKPM12hvo1y5jqaJh0VVO1LZVKVSD+aDXrjT9TVaHXxr9mStnMWsaPp9zW+piTTIziU0YtsGGRhQQMKaCgigGyKgAAEGIAECAABUkFh6LCDlVpxXOVSCWOeXJIR7hMs6x2mfpP+H0nRjiKXckv0PYh+ZW9s8UVhLIkViGgIgICLAiQJlVGRGUKy+pZRhaGystbvaWGaLQ6ayq6sTVZvrLQN7Nn+6re8isQq5fgp9V9n9TS+h4Wb7THqfcKVB3xOkkzFsiyRGzZgAUyKAGGWwAAIIABgkisQAyKAoA2bcPZrr3kJZhFUPxc1E3FzT7EdGnz+xtwV7rx+Tzescj7LjTEe7+P3dppbVUdLiDpf7meOg/KouX/JR9T1PD4OYmPa2pNNZTyn3FYbZMBCTCEAmFRYEQqICZFeetDJiyiVFtC2Ndob6yoLmljJomHRWVLtmxVelOnpnGYN9JLkzTaHdxc32V4t8fLnNWm4ScZLEotpp9GjF9JW0TG4JMjOJSTIziUiMzCgAQUyKADINgoABENkypICAKYHos7WdacKVKLnUnJRhFYy33CImZ1BkyVx0m951EO4br7o0rS2VKSU6su1Vnqsy7l4LkejiwxWPPt8Lz+oW5GXu9RHqFtHY7j/p1JR8Oa+hs7Po4ZyRPuHlezbii26DUHrpFZptvq6b0T8Y4ZYm0MJ7Je612xJdm4pTpv88U50/PvXqvUvewmkrSEoyScWpJ8mmmjJgkyiLIEwIhWMKCKjJEV47mjkkwzrLXto22M6Gm1XRSyjr0zTaHRWzVN6tkccXWgu3FdtL5orr5o0aexweTqfs7evhpweuaYZRKfEY6bO40wyiTCgijINjITZhkAbGQmwFCBBBh8mGT37I2VVu6saNCPFJ8+iivzN9xa1m06hrzZ6YKd951Ds+5O59OxhxySqXEviqOK7H9sO5fc9DDhinn5fH9S6nfkzqPFI+P3bhGB0PHmWSMSsJkNAGBpCxgBECZQiCAVjIpoAYVjmiLCuvrbKZjMNtbNbvrXHQ0Wq6K2VVakarQ6K2aZvDsBpurRWVznBc14r9jU9vicyLapf21kj0gBNMmmyJPJF2eQy2i5F0wmxpkZRKSYZbGSGxkpsZIuwUDRCWw7ubp3F401F06XWpJNZX9q6mymK13FyuoYuPExvdvo7Luzu1RsqfDShhvHFN6zk/FnoY8UVjw+R5nOyci27T/AC+IbFCGDa86ZZEViYQgEAMCLATAiyKRRhyYqeQAKTIMdSAZRKtvLRSMbV221sobywazoaJq31uq69s+41Wq31u1vbO7sKuZQ/Dqd6XZl5r/ACa5rMPT4/Omni3mGn3tjUoS4akWu5/LLyZHr48lbxus7eXIZbPJNMu4+IaXu8IplYRO0kyM4lJMjOJEmNFraNEZRJhdrDZmxri5aVGlKSz8T0ivUyikz6aM3JxYY3edOj7s+zmMOGpcfiTymo8oR9Op04+P8y8DmdYtbdcfiP7ujWtlGmkopLyOuKxDwb5Js9sImbTMphiZUACIACIQBUWBFgRGlYEyMkskQIBhQyDFKAZRLzVrZPoSYZxZXXOzU+hhNGyMiruNlPuNc0bq5Fbd7D41wyhGce6STNc49ujHyLUndZ0pq24tKbyoSh/8y0+jMfspdtep3j3qWWluBS/K35yZfsZSeqXRudz6UU17tea0f1JOOSvUMn1attndepSzOknOK5x+ePl3muYmHo4ObS/i3iWukd2ziyMomGW2tqlWXDThKb7opsumFrxXzadNn2buJeVsOSjST/N2mvRGcYplx5eq4aevLddhezejTalWzVkte18P0N9ePHy8rkdXyW8V8N5sdlU6SShCMUu5JG+tIh4+TNa87mVhCGDY0zLIkVhtJBDRUADAQCYQshQAiCLAgFeZEZJZIGmA8gMgQCaCoyphdsUqCY0y7mP+lXcTS9yStkNL3pe4RdJ3MNazUuhJhlF9K+vsiL6GE0hsjKrLnc62rNupShJvm8Yl9VqYThh0052Wn4bIW24NlB5VCLf9zlL7sRgqzt1PPMfiX9psenTSUYRil0SSRsjHEOO+e1vc7WVK2S6GcQ0zeWeMEVhtNFYpphDKgAaKh5AAFkBMBAGQFkBMCI0PHkxbDyQSTCGmAwDJAyhkCCjABgAwAOIXY4AbCgU2lwg2aQRJBEigCBMBplRLIBkIMgPJQsgGQFkAAiAZAjkivERmaIJAMBiEMBoBgDIAQoAEBJhAiqaCHEKEEMAZUAAgSEwJFQAMBgIAZUBAIoQUgIkV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data:image/jpeg;base64,/9j/4AAQSkZJRgABAQAAAQABAAD/2wCEAAkGBxAPDw8PDw8PDw8PDw8PDw8PDw8PDw8PFBEWFhQRFBQYHCggGBolHBQUITEhJSkrLi4uFx8zODMsNygtLisBCgoKDg0OFxAQFywcHBwsLCwsLCwsLCwsLCwsLCwsLCwsLCwsLCwsLCwsLCwsLCwsLCwsLCwsLCwsLCwsLCwsLP/AABEIAMMBAwMBEQACEQEDEQH/xAAcAAACAgMBAQAAAAAAAAAAAAAAAQIFAwYHBAj/xAA5EAACAQMBBQUGBQMEAwAAAAAAAQIDBBEhBQYSMUEiUWFxgQcTMkKRsSNSodHwFGLBM2OCsiRDcv/EABsBAQEAAwEBAQAAAAAAAAAAAAABAgMEBQYH/8QAMREBAAICAQQBAQYGAQUAAAAAAAECAxEEBRIhMUFREyIyYXHRBoGRobHB8BQVI0Lh/9oADAMBAAIRAxEAPwDsmDWzNIIkkUGAGkNBpASwECQUBDAEgowEGCAQUyhAAAAAAAgGEAAVAAMgChAAAAFCYCAxpGLI8ANBDwAwGAyh4AMABABQABCbxz0XPUKwK/ovlWpPP+5H9ybj6s/srx/6z/RnTzyDAFAAAAAAAMIAgKAAAQAAABQmAgIIxZGA0VEgDADAkkA8AIAATeCDVtvb+2Nm3B1HWqLOYUcSw+5y5J+ppvnpX529Xi9H5OeO6K9sfWfH/wBaBtv2pXdVuNtGFtDpLHvKr9Xovoct+Vafw+Hv8b+H+PTzlmbz/SP3ahdbauqrk6lzXnxZ4s1Z4efDODRN7T7l7FOLgpqK0iNflDw5MHRtc7G3ovLSSdGvPhXOnNudNpdOF8vTBsrltX1Lj5HT+NyI1ekb+seJde3Q35oX+KUl7m4xrTb0m+rg+vlzO/Fni/6vjuodJy8T734q/X922ZNzyhkIZQgABhDASAMlQAAAwEAZAChMgiGRoBoIkAICQDwVAQJsK1LeX2gWdk3TTdxWXyUmmovulLkvuaMnIpT83rcPo3I5Ed0/dr9Z/wBQ5hvbv5c7Q/DX4FDrShLLn4zl18uRx5M9r/lD6fg9Jw8X734rfWfj9Gp5ND1RkAAAGgsMlKrKElKLcZRacZJ4aa6pkgtWLRNbRuJbKvaDtNQUFcctOL3dPjxjHPBv/wCoya9vL/7Lwu7fZ/eVTd7wXdZ5qXNaTej7cornnktDXOS8+5dmPh8fHGq44/p+4tdv3dKXHC5rqXf7yT/R+YjJaPlb8Pj3jVscf0bbu37TLmlNRvH/AFFJvDnhRqw8dFiS8OZvx8q0fi8vH5vQMV6zOD7tvp8T+zquzdsW10uK3r06q0zwyTks98eaO2t629S+TzcbNhnWSk1/V78mbRowAIAAICgATAQAAAIMjwENAMBoCQQyiv21tihZ0nWuJqEFy6yk/wAsV1Zhe0VjcujjcbJyLxTHG5cc3u9otxdudK3boWz0wv8AVms85SXLpovqcGXkWt4jxD7DgdGw8fV8n3r/ANo/59WkORzPa2QUBAABTAADINjINjIXZkU0Fh69mbRq21WNajNwqQeU1yfg11Ra2ms7hqz4Meek0yRuJdu3P3vpX8EpYp3CjmdLo1nHFF9Vpy5o9LFmi/6vhOo9NvxLfWs+pbRGRueYkmVDCAAARUJkUslBkACBBUgGAwBAMIp96t4qWzrd1qurfZp01znPHLyMMmSKRuXbweFfl5Oyvr5n6Q4JvPvHX2hWdWtLRZVOmvgpx7l4+J5uTJN53L7jicPHxadmOP1n5lTZMHTtIjKJMMgAshDIuxkJMgLsmVJkANEZQkFBFMK9FheVKFSFWlNwqQeYyjzX7liZrO4Y5cVMtJpeNxLu25m8Kv7aNTlVhiFaKXKeOa8HzPSxZO+u3591HhTxM00+J8x+jYYs3PPZEyoAhgIoQCZAihgNFEiACGFAELivGnGU5vhjCLlJ9ySyyTOmVaTaYrHuXznvfvDPaF1OtLKguzSh0jTT09XzZ5mW83tt9/wuLXi4oxx7+Z/NR5Nbr2ABBYSyRlsZBsggyF2GEkwpFY7CCwZGUGRkkFBFNMMolsG528Utn3HvGnKlNcFWCeG45+JeKNmLJ2W38PP6lwI5eLtjxaPUu6bPvIV6cKtKXFTnFSjLvR6cTExuHwGXFbHaaXjUw9kWZNSZUAQMoRAihEAUTQDRQEABFyIrRvart7+msnSg2ql03TTXSHzv6aepoz31XX1ex0bjfaZ++fVfP83DsnA+w2eQuwRdmgygZCbAUNhJlB1YrRyS82ZRS0+oab8nFSdWtET+qeTHTd3RI4lyyvLI0d8b1vyADINmiMoSDMyKAqRGQRFh0f2V7x8EnY1ZdmbcqDfSfWmvPn9Tr42TX3ZfNdf4G4/6ikevxfu6rFnc+RlliyokVBkITKEwERRkCZkhkCyBCcybWIeK5uUjGZbIq5D7XLhzrWyy+FU54XTi4tX9jjzzuYfTdErEY7z+f+mgpGh7sRJ4IugENMjKJAUZBt5b+44I6aN6J9x0YMffbz6eV1XmTx8MzX8U+IUkqj1zq3zbPSjx6fD3vN5m1p3MpwuZxXDGTS8zCcdZncx5dGPncjHTspeYhjcuvXv6mfxpz9877t+f7rvZ1xxw11a0PN5GPtt4+X23SOZbPg+/P3q+HqND1tpIjKEkRshIjIAMMjRFhko1HGUZReJRalF9U08piPC2rFoms+pfQW7G1o3lpRrrnKOJr8tSOkl9Uerjv31iX5xzuNPHz2xz8ev0+FxFmxxSyIqAACAoiQICZkGQY5yIyh4rqvgxlnWFBfXhptZurVyrfi+hXuI8MuL3cOCWHmPFxNvH1OTLbc+H1/SeNOPDu8a7p2141PW8DBF1AcC7SaQi4DbGaI4Kx0x16qgnJmdKTedQ5uTyKYKTe86iFLeXTm+WEnoup6WHFFHxPUOoW5U+tVj08rZueaEAATpVJRfZbjnqmY2rEx5jbdhz5MU7paa/os9n3kpPhlrplM48+GKx3VfT9J6nkzWnFl8zrcSskzifRVlJMjZEpIMoBGRhTAaIzh0z2O30s3Nu/hxGrHT5vhevov1OziW9w+X/AIjwx9zLHv06fFna+VlmiysDAAhAIBFVMqBkVhqvQxlYUW0axrtLfWGl71bT9xQnJPty7EPN9fQ5sltQ9Tp3H+2zRE+o8y5g5Nt56nK+x2EFgwpkZAKGgkwq9sRfDF9E9Tt4cx3S+Z/iGlvsqzHqJ8qY9B8cQEox/ncDRYAGBY7Io5cpd2i82cnKtqIj6voug8fuvbLPx4/qtkcD6yI0aIzhJEZQkgzgyKEFhIjJu/smuHG+lT6VaM8+ccNf5Ojiz9/Tw/4hpvjRb6T/AJdjieg+KlliVikVDCEwEVSCJlCZFYK/IxllVru03zNN3RRyHfm8c7p0/lpRSSz1kst/qvocd58vrOl4+zDE/Nmvo1vVhIjMBdGRkYUAea/aVOWe43YdzeNPN6natePebRvw11r+d567860zbPrxp1ac5w95GElKVPPDxpPWOehjeNxqJ0zxXilu6Y29G3NqO6ryre7hSTUYQpw1UYRWIpt/E8Yy+paVisaY3tNpmXgSKxL+ahXt2VUaqJfmyn6anPyaxNN/R7PRMtqcqKR6t7/l5XmDzH3GtkENBYSyRns8kXYCpEZNz9lds57QU08KlSqSl/dlcKXll59Dfxo3d43X7xXi9v1mP3doiek+JllgGEplQFCIEAgJFEZSwQeS5q4RjLZWGs7Tr6s0Xl00hyDet/8Am1/OH/SJyX9vr+nz/wCCn6KpMwd9ZSRGcAKZFMKArDdUuODj3ozx37bRLk5vHjPhtjn5a7XouLxJfsexS8XjcPzvkcbJgt23jTCzJzEUNL+eBBOnByaS1bJNorG5bcWK2S0VpG5lc7OseB8Uvi/RHn58/f4j0+w6T0qePP2mTzaf7LE5H0GiaCTBYCdp4C6GAakBU4kZw6V7H9nS469y12eBUYSfWTeZY8sR+p1cWvmbPnP4izR20xRPn3P+v9upRR3Pk5ZYorFIICoiyKQCAkUY6jMZWFTtGrhGFpbqQ1a8qZZz2l01hzrfaji4jP8APBZ846fsaLe30vTL7w6+kqCJhL1KpIxbIMMjACMjCmRWKtRUk00bK3mJc2fjUyVmLRtrl1QcJNPv08j1sd4vXb875vFtx8s0n+X6MKRs25YrM+IjYS+vcNmlnsi3eXNrTkvFnJyskRHa+i6DxLWvOaY8R4j81wjzn2ERowyMigACmRTC+2W3ouc4wjrKclGPjJvCX1EefBaYpWbT6h9B7vbLhZ21K3h8ke0+spvWcn6t/oerjp2ViH5zzOTbkZbZLfP+PhbQibHGyJFQwhFQmRUQEAyjFVZjLKFFtR8zXZvo1q45nPLoq1Pfa34qMJr/ANc9fKWn3wabPZ6XfV5r9YaUjF7sJoxbYlIjIBTRFMKAuzIrFVoRlzSZsrktX1Lmz8XFmjV67QhaQjyikZWzXt7lqxdPwYo+5WIQqWMJc45+5a5719S05ulcfLO713/z8nohBJJLpoarWmZ3LuxYa46xWsaiDwRnowyAQgAIYZbNEZRKz3cvPcXdvVwpcFWDw+qbw/uZUnVolo5uP7Xj5Kb1uH0RDVJ+p6783lmgVhKaKxMiIlCAiyKWQBgYqvIjKFJtKPM12hvo1y5jqaJh0VVO1LZVKVSD+aDXrjT9TVaHXxr9mStnMWsaPp9zW+piTTIziU0YtsGGRhQQMKaCgigGyKgAAEGIAECAABUkFh6LCDlVpxXOVSCWOeXJIR7hMs6x2mfpP+H0nRjiKXckv0PYh+ZW9s8UVhLIkViGgIgICLAiQJlVGRGUKy+pZRhaGystbvaWGaLQ6ayq6sTVZvrLQN7Nn+6re8isQq5fgp9V9n9TS+h4Wb7THqfcKVB3xOkkzFsiyRGzZgAUyKAGGWwAAIIABgkisQAyKAoA2bcPZrr3kJZhFUPxc1E3FzT7EdGnz+xtwV7rx+Tzescj7LjTEe7+P3dppbVUdLiDpf7meOg/KouX/JR9T1PD4OYmPa2pNNZTyn3FYbZMBCTCEAmFRYEQqICZFeetDJiyiVFtC2Ndob6yoLmljJomHRWVLtmxVelOnpnGYN9JLkzTaHdxc32V4t8fLnNWm4ScZLEotpp9GjF9JW0TG4JMjOJSTIziUiMzCgAQUyKADINgoABENkypICAKYHos7WdacKVKLnUnJRhFYy33CImZ1BkyVx0m951EO4br7o0rS2VKSU6su1Vnqsy7l4LkejiwxWPPt8Lz+oW5GXu9RHqFtHY7j/p1JR8Oa+hs7Po4ZyRPuHlezbii26DUHrpFZptvq6b0T8Y4ZYm0MJ7Je612xJdm4pTpv88U50/PvXqvUvewmkrSEoyScWpJ8mmmjJgkyiLIEwIhWMKCKjJEV47mjkkwzrLXto22M6Gm1XRSyjr0zTaHRWzVN6tkccXWgu3FdtL5orr5o0aexweTqfs7evhpweuaYZRKfEY6bO40wyiTCgijINjITZhkAbGQmwFCBBBh8mGT37I2VVu6saNCPFJ8+iivzN9xa1m06hrzZ6YKd951Ds+5O59OxhxySqXEviqOK7H9sO5fc9DDhinn5fH9S6nfkzqPFI+P3bhGB0PHmWSMSsJkNAGBpCxgBECZQiCAVjIpoAYVjmiLCuvrbKZjMNtbNbvrXHQ0Wq6K2VVakarQ6K2aZvDsBpurRWVznBc14r9jU9vicyLapf21kj0gBNMmmyJPJF2eQy2i5F0wmxpkZRKSYZbGSGxkpsZIuwUDRCWw7ubp3F401F06XWpJNZX9q6mymK13FyuoYuPExvdvo7Luzu1RsqfDShhvHFN6zk/FnoY8UVjw+R5nOyci27T/AC+IbFCGDa86ZZEViYQgEAMCLATAiyKRRhyYqeQAKTIMdSAZRKtvLRSMbV221sobywazoaJq31uq69s+41Wq31u1vbO7sKuZQ/Dqd6XZl5r/ACa5rMPT4/Omni3mGn3tjUoS4akWu5/LLyZHr48lbxus7eXIZbPJNMu4+IaXu8IplYRO0kyM4lJMjOJEmNFraNEZRJhdrDZmxri5aVGlKSz8T0ivUyikz6aM3JxYY3edOj7s+zmMOGpcfiTymo8oR9Op04+P8y8DmdYtbdcfiP7ujWtlGmkopLyOuKxDwb5Js9sImbTMphiZUACIACIQBUWBFgRGlYEyMkskQIBhQyDFKAZRLzVrZPoSYZxZXXOzU+hhNGyMiruNlPuNc0bq5Fbd7D41wyhGce6STNc49ujHyLUndZ0pq24tKbyoSh/8y0+jMfspdtep3j3qWWluBS/K35yZfsZSeqXRudz6UU17tea0f1JOOSvUMn1attndepSzOknOK5x+ePl3muYmHo4ObS/i3iWukd2ziyMomGW2tqlWXDThKb7opsumFrxXzadNn2buJeVsOSjST/N2mvRGcYplx5eq4aevLddhezejTalWzVkte18P0N9ePHy8rkdXyW8V8N5sdlU6SShCMUu5JG+tIh4+TNa87mVhCGDY0zLIkVhtJBDRUADAQCYQshQAiCLAgFeZEZJZIGmA8gMgQCaCoyphdsUqCY0y7mP+lXcTS9yStkNL3pe4RdJ3MNazUuhJhlF9K+vsiL6GE0hsjKrLnc62rNupShJvm8Yl9VqYThh0052Wn4bIW24NlB5VCLf9zlL7sRgqzt1PPMfiX9psenTSUYRil0SSRsjHEOO+e1vc7WVK2S6GcQ0zeWeMEVhtNFYpphDKgAaKh5AAFkBMBAGQFkBMCI0PHkxbDyQSTCGmAwDJAyhkCCjABgAwAOIXY4AbCgU2lwg2aQRJBEigCBMBplRLIBkIMgPJQsgGQFkAAiAZAjkivERmaIJAMBiEMBoBgDIAQoAEBJhAiqaCHEKEEMAZUAAgSEwJFQAMBgIAZUBAIoQUgIkV/9k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4629861"/>
            <a:ext cx="2466975" cy="18573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2680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Historical Significance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89694" y="1752600"/>
            <a:ext cx="8153400" cy="4495800"/>
          </a:xfrm>
        </p:spPr>
        <p:txBody>
          <a:bodyPr/>
          <a:lstStyle/>
          <a:p>
            <a:r>
              <a:rPr lang="en-US" dirty="0" smtClean="0"/>
              <a:t>An event, person or development has historical significance if it resulted in </a:t>
            </a:r>
            <a:r>
              <a:rPr lang="en-US" b="1" dirty="0" smtClean="0"/>
              <a:t>change</a:t>
            </a:r>
            <a:endParaRPr lang="en-CA" b="1" dirty="0"/>
          </a:p>
          <a:p>
            <a:pPr lvl="1"/>
            <a:r>
              <a:rPr lang="en-US" dirty="0" smtClean="0"/>
              <a:t>impacted </a:t>
            </a:r>
            <a:r>
              <a:rPr lang="en-US" i="1" dirty="0"/>
              <a:t>many </a:t>
            </a:r>
            <a:r>
              <a:rPr lang="en-US" i="1" dirty="0" smtClean="0"/>
              <a:t>people</a:t>
            </a:r>
            <a:endParaRPr lang="en-CA" i="1" dirty="0"/>
          </a:p>
          <a:p>
            <a:pPr lvl="1"/>
            <a:r>
              <a:rPr lang="en-US" dirty="0" smtClean="0"/>
              <a:t>impacted </a:t>
            </a:r>
            <a:r>
              <a:rPr lang="en-US" i="1" dirty="0"/>
              <a:t>them </a:t>
            </a:r>
            <a:r>
              <a:rPr lang="en-US" i="1" dirty="0" smtClean="0"/>
              <a:t>deeply</a:t>
            </a:r>
            <a:endParaRPr lang="en-CA" i="1" dirty="0"/>
          </a:p>
          <a:p>
            <a:pPr lvl="1"/>
            <a:r>
              <a:rPr lang="en-US" dirty="0" smtClean="0"/>
              <a:t>over </a:t>
            </a:r>
            <a:r>
              <a:rPr lang="en-US" dirty="0"/>
              <a:t>a </a:t>
            </a:r>
            <a:r>
              <a:rPr lang="en-US" i="1" dirty="0"/>
              <a:t>long period of </a:t>
            </a:r>
            <a:r>
              <a:rPr lang="en-US" i="1" dirty="0" smtClean="0"/>
              <a:t>time</a:t>
            </a:r>
          </a:p>
          <a:p>
            <a:pPr marL="365760" lvl="1" indent="0">
              <a:buNone/>
            </a:pPr>
            <a:endParaRPr lang="en-US" i="1" dirty="0"/>
          </a:p>
        </p:txBody>
      </p:sp>
      <p:sp>
        <p:nvSpPr>
          <p:cNvPr id="4" name="AutoShape 2" descr="data:image/jpeg;base64,/9j/4AAQSkZJRgABAQAAAQABAAD/2wCEAAkGBxAQDw8PDxAUDw8NEA8PDw8QDw8PDw8PFBQWFhQUFhQYHCggGBolHBQWITEhJSorLi4uFx83ODMtNyguLisBCgoKDg0OGhAQGiwkHCQsLCwsLCwsLCwsLCwtLC4sLCwsLCwsLCwsLCwsLCwtLCwsLCwsLCwsLCwsLCwsLC4sLP/AABEIAMIBAwMBEQACEQEDEQH/xAAcAAACAgMBAQAAAAAAAAAAAAABAgAGAwQFBwj/xABIEAABAwIDBQQGBQgJBAMAAAABAAIDBBEFEiEGEzFBUQciYXEUMkKBkaEjUnKCsTNic6KzwdHwFSU0U3SSk7LCQ0VjoxYkNf/EABsBAAIDAQEBAAAAAAAAAAAAAAABAgQFAwYH/8QAPREAAgEDAAYIBQIFAwQDAAAAAAECAwQRBRIhMUFREzJhcYGxwfAUM5Gh0SLhIzRCcvEkUmJDotLiNbLC/9oADAMBAAIRAxEAPwDzi61CmRMA3QIiACmPIUCImMl0ARAEQBEAFAEQIKYEQAUCIgCwbK4bG4yVlUctHRDeSE8HuGoZbny056DmsPTV9KlFW9H5k9ncufvtfAv2VupPpJdVFh2PpZK6pfjFU22a8dBCeEUIuM/nxF+pceYXlb6pG3pq0pvtk+b5e+w1qUXJ9I/DuL3Tnvt8x5LKpdePedp9ViSG5J8SoyeZMcVsFUSREARAgZrJjwDMgeCZkBgmZAYISgMFD2r7PWSkz0BEE4ObdA5InuGt2Efk3fLy4rbstLyh+ivtjz4+PNffvKta2UtsdjOPhO2joy6gxuIva3umV7DvWdDI0esOj26+fFXalhtVxYyw+x7PD8PZ3HCNb/p1l798TcxjZQhgqKJ/pNO8ZhlIe8N6gj1x5a+HNaej9PxlLobtas+e5Pv5eXcUrnR2Fr0dq5fjmVkBelMnDRorkdwoAiACmAQEEQoGgJkgoERAEQAUCImAUARAiIAKANvC8PfUzMhjF3SG1+TRzcfADVVru6ha0ZVZ7l93yOlGk6s1FFoqqRtbUR4RTEigw8h9bKDbfSg+rccTe487/VC8W68qUZXlb5k+quS9/bHM34008U49Vbz0KKNrWta0BrWgNa0Cwa0CwAHReek3J5e8tmWM6k9AUIjIRIkRAEQBEAI5MkhUDCgBcylgiOojCECOTtFs5TV8eSdneaDu5m2EsfkeY8DorVreVbaWYPZxXBnKpTjNYkeayQYlgEpcw76je4XNjuH/AGm8Yn+P48F6FStdJww9k/uu7mvewpONS3eVtid+PbHBZgJZ4ckz9ZGup3PIdwPebo7zVdWuk6X6KVR6q3fqx9iTqW0/1Sis9xRF7cwghMAhMGFBEKAImMiBkQAUARAiJgFAiIAKAIgQUwLW4Pw6kZHE2+KYpaOFo9aCInj4H9/2SvG3dxG/uG2/4FP7v39u83Lei6FP/nL7f4LlsrgTKGmZA05nnvzSc5JTxPkOA8AvOXl07mq5vdwXJGhThqRwdhVSYzefkgTFSGFAiIAiAMb00dEAJgEJAQjmmI5OIbT0NPcS1UTS3ixrxI8fcZc/JWadjcVerB+S+rOUq1OO9nQw6tjnijniOaOVuZhILbt62OoXCrTlSm4S3olGSkso2VAYksbXtLXNDmuBa5rgHNcDxBB4hOMnF5W8CmVXZjQPe57XTRBxuI43syN8G5mk29614abuIxSaT7Xv8yu7Sm3k85X0I82EJgRMApgRABQBEAFAEQIKYEQIKAIgQUwIgRYdmaKNjJMQqtKak7zQf+rN7LQOepHvI8V57TV7LZaUevPf2L9/I07CgvnT3LcWPYvD5KiSTF6sfTVOlMw3Ihp+At5jh4XPtFeX0hWjSirWl1Y7+1+/xwNelHL15b35FwWQdwoAI4FMQAgApARAEKAOY3F6d1S6kbIDUMaXviAcS1vd1JtYes3S/NWPh6ipdK1+l7MgqkdbUztONtptezD2ta1olqZRmZGTZrGcM77a2uDYc7HhZXLDR8rp5eyK4+iOVxcKksLeU7De0urZOz0yNm4cW5w2J8b2MPttuTcDjbW9lq1dC0ZU30Tetw25TfJlON5NS/XuOn2xkltCwHuyPmBFzld+TsSOdrqvoHCdR8kvU6X39K7/AEBQ9lEY/L1T3fmwRtjA+87Nf4Iqaek+pBeLz5YCNiv6n9D0DDKFlPDHBFfdwtDGZjd1h1Kw61WVWbnLey5GCikkbS5EgIGRMR4IvrZ5IKAImLIUDyFMCIAKBEQAUxEQAUCIgApgRAjfwXDH1U7IWe1q53JjBxcf542VK/vYWlF1ZeC5vkd7ag601FeJYBTtxOrZRw6YVhRG9I4VE4vpfnz16ZjzC8dOrK2pSr1PnVPsvfouBvRipyUI9SP3Z6I3TQaAaADQALzxcDdAESAWaZsbHyPcGsjaXvcdA1rRck+AAUoxcmorexNpbWYMKxKGqj31O/eRlzmh4DmglpsbXA581OtRnRlqVFhkYzU1lbirbQ7dejYjFQtja5hfTtnlc83YJSLgNHMNINyea0rXRfTWzrNvO3C54/cr1LjVqKGORasWeW09Q4EgthmcCDYghhIIPVZtBJ1Yp815lieyLPOeyPHnvfPSzSOkdI0VEbpHOe4uFmyC5PTKfcVv6btYxjGpBYxsePt6lKyqNtxfebmCi+0tf4U//GmC43H/AMZT7/8AyOlP+al3fg1dmKduIYzXVcwD2Ub8sLHd5ocHFkRsegjc63V111vJu1sqdKGxy3+b88dxGjFVa8pPh7RbdqMEo6oROrSGsgc5wcZBEHNI1Y551y8DoRwCyrO5r0W1R2t9mfHHMtVqUJ41+BUO1yRu7w10ZDo7yujIOZpZliLSDzFrarW0InrVVLfsz9ype4xDHvcc3/5Jj1Z+QjexrucFNkZ/qSXt/mXf4LR1v12vF7fovwc+muKnV+yPVMHbIKanE198IIRLmIc7ehgz3I4m99V5qu4urJw6uXjuzsNKGdVZ34NxciREARAjwO6+snkwpiGARkWBsieQApAFAEQAUxEQAUCImAUCIgBmtJNhqToANSSlJpLLBJt4RaK1slHBHh9NrieKWEhB1p4Te+o4aX18HHkF4ytcK9ru4qfJp7u1+/RG/So9BBU49eW/sLvs9g8dFTR08XBgu91rGSQ+s4+fyAA5Lzl1cyuKrqS/wuRoU4KEdVGxieIR00Mk8zsscTczjzPIADmSSAB1K50aMqs1CG9jnJQi5M8uqO06t3m9ZBG2mz5WscyR2YDi0y3tmt0GnQr0sdCW+rquT1vDy5Gc72ecpbDtdpOLmTCaWop3vjbUzRO7ryx2R0MpLHWOuo1HUKnom3ULydOok3FPzW063VTNJSjx/DLTtIMuFVY6UUw/9JCzbTbdw/uXmd6vy33ehzOysf1XD4yT/tCP3Kxpl/6uXcvI52i/hLxPNcep3Vf9J4kD3Y62OJhHAxuztB8wBB8SvQ20lQ6K3e9xb8dn/sUaic9afb79D1ySv3+EvqP76gfIfBxhJcPjdeXVLo7xU+U0vuaOtrUtbs9DxzDWvom4dibblrpJWvA6xuLXt+9G4j3FerquNw6ts9+F9930ZmxzT1ai9+0XnZyVr9o697Tma6mzNcOBaRS2I9yxruLjoymnv1v/ACLtJ5uZPs/Bh7H32OIMd6+8hc7rxlB+d1PTq2U2t230FY/1Lu9Sv7d7LVELqiumkY5k1U8RNDnvkDHue5t7izQAOAJV7R19TqKNGCeVFZ5bMJnC5oSjmcuLOlt//ZMC/RN/ZwKvoz51x3+sidz1KfvkejYhj9JATvqmKMj2XStz/wCUa/JYFK0r1OpBvw9S/OrCO9oz4XiMVTCyeB2eKTNkdlc2+VxadHAEatK51qM6M3Caw1/kcJqa1o7jaXMkRABQI+f8y+snkxg5ADhyAMrHoAfQppiwIpkSWQLIbIAiYBTERABQIiYFiwGKOlhfidSPo4NKdnOWfgLe/wDefZXmtM3Uq01ZUXtfWfJcvfdxNewoKEenn4Fh2GwiT6TEqzWsru8ARbcwm2VoHK4A8gAOq81pG4jst6XUj937+5q0Kb2zlvf2LcFklgofanKZDh9A0lvplSM5B5AtY3z1lv8AdC3NDRUOlrv+lfv6fco3jzqw5stWIYFBNSGiLckGVjWhlgWBpBBaSNDpx8SsyldVKdbps5l28clmVKMoanApnalQxU+GUlPC3JFHUgNbcm30cpOp1OpJ961tD1Z1bqdSby2vVFS7io0lFbs/kr+JbV4tV08gERZSmNwldFTO3ZhtZ15H30tzBBV+lYWdCotuZ52Zltz3LBwlWrTi9mzuLVspXejbPOn4GNlW5n2zI9rP1rLMvaXS6SUObj5LP2LVGWrb63eUqg2hposImw8xSPmqXOke/uCNr7t3Zve5sI2G1uq16lpVneRr6yUVsxx4582U41Yqi4Y2st+xtfn2frGHjSxVsf3TG6Rv+8j3LLvqWrpGEv8Ac4v749CzQlmhJcsmphGEelbObsC8kbp54uu8jkfoPMZm/eXWtcdDpPL3PCfc0vLeEKevbY47WcvsjeTiEhJv/wDSeAT0EkAaPcAB7lY02sWy/u9JHOx+Y+78AxWafBcUmmjZmhqS97Q+4jlje7MW5hwc13y8CnRjT0haRhJ7Y/VNbM9zXvYKblb1m1uYk1VXY/MyNrRFTROuS0OMMOli9zj677HQaceA1KcYW+jKbk3mT+r7FyXP/CE5VLqWOH2LbtxslNVx0MNKWBtI2RhdM8ts3LG1vBpJPcPJZejtIU6Eqk6ucyw9njnzLVxbymoqPD9jlUHZOOM9X5tgiA/Xcf8AirNTT3+yH1fovyco2P8Auf0L9geFR0dPHTRFxjizWLyC85nFxuQAOLjyWJcV5V6jqS3vl3YLtOChFRRvrgTIgCJgfPl19XPKDApiHaUCHBQA4cgBrp5I4CCmIa6YiAJ5EMWp5ACYiJiOngGEuqphH6rG96V/JjBx9/ILO0nfxs6Ln/U9kVzf7FuztnXqY4Ledughbita1zW2wrCzkhZ7FRMLa25jgfK31ivIVpys6L1n/GqbW+KXv79xvQiqs1jqR3dp6CsAuhQI8+23dbGcGLvVzs8sxmA/EtW7o5Zsq+N+3yKNx86HviXHaHF2UVNJUvaXNjyDICA5xc4NAF/O/uWTa27uKqprZktVaipx1mUbtQrm1OHUEzQ5jaiUSNa8AODXRutextz+a2tD0nSuakHtwsfcpXctanFriW/bd9sNrv0Eg+OiydHrNzT70W7j5Uu487xCsLNm6OEetVTyNtzLWTSP4c+8GfFb9KmpaTnN/wBKX3SX5KEpYtYrm/UvmE7F0EDGA0sckga3O+UGYl4AubPuBr0AWJW0lc1JPE2lwxs8i9C2pxW4q+ymz9XCzGKTcubFURTRU8jyGte9u8jYddbFrwb2totK9u6E5UKusspptLgtjf0xuKtGjOKnHGx7i27GYVJR0UVPMWmRhkcchLm955cNSByKy7+vGvXdSG5439xct6bp01FmPAdkaeiqJqmEvzTh7cjizdxsc8PytAF9LAangFK50hVuKcacsYWO9vGNoqVvGnJyXE7k0LHjK9rXt+q5oc34FUoycXmLwdmk94Y42tAa0BrRwa0AAeQCG23ljSwZAoiCkIiAIgCIAKYHz3ZfVzygwQAwKYhgUCGBQAwcmIYFAh2piHCYghGQCpCGiiLnBrRdziA0DUkngFGdSMIuUnhLeOEHJqK3sseJxPjZFg1IQautAfWyjUQwkagnpb5faC8bO5+Iqyvavy47ILn78+49DCl0UFQh1nvZe8Iw6Olgjp4hZkTbDq483HxJ1Xna9aVao6kt7NCEFCKijcXEkFICk9qGCyzRQVNOHOlo3OJawXfkdlOZoGpLXMafInotnQ9zCnOVOpulz58vHJSvKTklKO9FWjnxPHHw08rclPG8OlkZE6KMW0LnE3zPsSA0czwHEaTha6OUpx6z3LOX3d3NlbNW4ai9xeNsNlnVkdHDC5kUdLIC4OzaRhoaGtAGvC3JY1jfKhKc55bkvvkuV6DqKKW5HdxWgZUwywSXEczcrspAda99DZUqNWVKanHeixOKnFxfE0qbZqjYynj3LXtpM+43t5DGXOzuIvzvY38F2ne15SlLWxrb8bM4WCCoQSSxu3HXuqh1IgAJjIgREDCECCEhBSERAEQBEAFMD58X1c8oRADBMA3QIN0AMCmIYFMQ4KZEYOSEMHIHgZPIsFiw1zKCldiU7czzeOjiPGSQ3Gby4+4HwXmtKXErusrOk9i2zfp74+Js2VFUYdNPe9yLHsRgb4GPqqnvVtad5M53FjTq2Pw8R5DkF53SN1GpJUqfUjsX59+pqW9JxWtLrPeWgLNO4UgIgQUgGCQmQoEhUxgTGEJAQpgLZAzl45tFS0QZ6TLuzJmLGhkjy4Ntc90G3EcVZt7OtcZ6NZx2pHGpWhT6zOqPxVY6nl+K7f15qJqelgZ9FLJGMsUs8pyOLc1gbDh0XpKOibZU41KsntSe9Je/EzJ3dTWcYr1H2U23rRWMpcRuRO4MG8hbBLFI71NA0d0nTUcwbqN7oyg6Dq2/DbseU1x4vaFG5nr6tTj4HqC82aREABABQBXMS24oKeZ8Esrt5Ecrw2N7wDYG1xzF/itGjou5qwU4rY+04Tr04vDZ49dfRzzQQUDDdABumIN0AMCgWBrpiHaUxMJcgWAZkh4O1svhvpM1nnLDE0yzOJsBGOV+V/49FmaVvXa0cx68tke/9i5ZW6qz27lvO7gsBxSt9Ne3LQ0J3VDERZr3C3ft4WB9zR7JXl7ifwdDoU/4k9sn7973xNqnHpZ676q3fkviwy4FABQIiACkIIKQhidEgwc7GcYgo4xLUybthcGA5XvJcQSAA0E8Gn4KxQt6leWrTWXvI1KkaazJmeaqDYXTAXa2J0oHC4Dc1vBQjTbmoduBuWI6xWKXa6SfCarEGRthfCZBGwuMre7ksSbC/rLRno+NO8hQbynjPDn+CsrhyouoljBT6efH8QYHxvl3Ul7PY6GljIBsbEWcRcHqtaUdHWrxJLK55k/UqJ3NVZWcfQvGwmB1NJFMKt4kkmka8ESPlIaG2sXOHG91jaSuqVeUeiWElywXbalOmnrPayjdpj3VGITMYMzaClZnHQFzS8j/AFm3+z4LZ0QlSt4t75yePTyZSu251Hjgvfmej7F1/pGH0khN3boRvPPPH3HE+9t/esDSFLormceGc/XaaFvPWpxZVezc/wBY4v8ApXft5VpaV/lqPd6Iq2nzJ++Jg7YGCOSgqW6PaZQXDichjezXwJd8V00E9aNSm92z75TI32xxkelrzhokQBEAVvbraUUFMSwj0ie7IBp3frSEdG395IWjo2ydzV29Vb/x4nC4rdHHPHgU3CuzSeeGOaao3Ukw3jo3sc54zEkZjf1iLE+JWxW0zTpzcIxylsytxUjZuSzJ7SnXXrjFGBQA4KYEQBLoGEFMBwUCMjUyJCEwAkBZcFaTheLCP8oYm3tx3dnZvlmXm9LP/W0Nbdt+vvBr2KzQqY3lq7P8VgmooY4iA+mjbHLHwcHfX8Q43N/Fef0nQqU68pS3Sex+ngadtUjKmlHgWZZp3CEgCgAoERACVM7Y2Pkdo2NrnuPRrQSfwThBzkore9gm0llnlPZtjUr8TO+e93psUwAc5zhnB3gtfgAGPGi9NpW2hG1/Ql+lr8eqMq1qt1dvE7/bH/YYf8U39lKqOgvny/t9Ud7/AOWu/wBGWjFHtZQSlxDQKSQakC53R0WdRTlcLH+5eZZm8U33ehQcEFtmKvxdL/vjH7lt3G3SsPDyZRp/yshdn+0GGjoYKcU8kssLXBxLmRxkl7naO1Nteid1oidevKprJJ97e7HZ5ipXcadNRxtL1shjprqX0lzBFeSRmUOLgA22uYgLFvrVW1Xo087EXaFXpIaxSNlDFVHGqqokZGys3kEb5Xtjs1+d3tW4DdfBbN7r0egpU0244bws7sfuU6OrPpJSe/Z7+x0ex2vzU9RTk6wytkaOjJBYgfeY4/eVfTtLFSNRcVj6f5OlhLMXEx9m/wD+ji/6V37aVS0r/LUe70QrT5k/fFidrI3s2G0o1dI+TTn9I+Njf+XwT0J+iFWo9yx9k2K92yjH3wPSCvPmgS6ANbEK2OniknmdljiaXOPh0HUk6AdSulKlKrNQhvYpSUU2zzbZ6A4nWTYtWjLSUp+iYdWks1ZGOobcE9XO8wvR1829ONnb7akvXe/H7IzoPpJOtPqr377TerNoqmSR72yvja491jTo0cAPPr4r0FtoO1p0ownBSa3vmzKq6Rqym3F4R51dXjkEFADgpgOCmACUDICgBggB2lMizKECCQgDpYBi76SUSN7zSMsjDwe3p4HxVC/sYXdPVlsfB8mWrW4lRllbuJv4vhRhLcXwg5WAl08DR+S5u7vNnVvLiNOGBCo8uzvFt4Pny28+T+u01ZR/69DxRdNlNpoq+LMzuTMA3sN7lp6jq09Vi3tlO2nh7Yvc/fEuUK8ascred5UjsRIAoAiBFb7Ra7c4ZUa2MwbAPvmzv1Q5aGiqXSXUezb9P3wVruWrSfbsKVidH/R0uA1FslooxN0BDw+W/uqH/BbFKp8VG5p79rx9ML/6opTj0Tpy99vmWDtlNqOn/wAT+EUioaB+dL+31R2vuou/0K1Wdn1YIJqqpnjO4hkmtmlnkcGMLsuZwFuHUrRhpag6kaVOL2tLglteDhK0mouUnuXeb9BpsvUH60jvnUMC4VNulY93/wCWTj/KP3xO/sNs3ROoaWZ9LFJLKzO98jBKScx5OuBy4KjpG9rq4nBTaSfDZ5He2o03TUmtp2dq6ptLh9U9gDMsLmMDQGgPk7jbAeLgqllB1rmCe3b5bTtXlqUm0ecbN9nUlXBFUvnbCyUFzW7oySZASATqALgX58QvQXemI0KjpqOWu3C9TPpWbnFSbwbuyEH9H45JRFxcyRjomuItn7jZmOI8g4e9cb6XxVgq2Nqefvhk6C6K4cPfM4lFjtVSVtf6GwPknnla4bp8zgGyvIsGn87ndXKlrRr0KfSvCSXHHBHGNWcJy1OLLTsds/WVFYMSxLMHR6xMlAa9zrENOS3ca25IFhrr1vm393QpUfh7fG3fjd9eLfkWaFGcp9JUPRgV580A2QLJ5ntXWSYrXR4ZSn6CJxM8g1aXN0e89WtvYDm4+RXorKnCyoO4q9Z7l5Lx49hRrt1p9HHdxNzHqmONkdDSjLT0oym3tyDiSeet9eZJPRbeg7GW28r9ee7sX7+RmaRuV8mG5b/fvacUL0hklOVMthCACCgBroAN0wCEAMCmA4KAMjSgRkASyMyBqAOrgWLSUsmdmrTo9h9V7f4+KoX1hTu6erLfwfIs211KjLK3cjaxnBzGRi2EEtykumgaNYz7Vm829W+8acMKnUabtLxbeD58tvk/rtNOUcrp6Hii4bI7TxV8VxZk7AN7Dfh+c3q0/Lmsa9sZW0ucXufviXaFeNWOVvLAqJ2IkBEAeddrEz5X0VFE0yPeXzbtozOcfUZp/qfBb+hYxhGpWk8JYWfu/Qzr9tuMEVraPDcXfAaivz7mItAD5Iu6XkNBEbDpxA4BaNrWso1NShjL5J8Nu9lWtCu461TcdztCr/SMIwyXi6XK532xCQ/9a6paLpdHeVY8vzs+x2upa1GD97i+7V6YdXf4So/ZuWJZfzNP+5eZerfLl3Mo1BA+TZh7ImOke+TusjaXudaqaTYDU6ArZqSjDSilJ4WOP9rKUU3a4XvacuiwLHZI44WmaCGNuVjXTtp2tb0LWnMfeCrNS60fGTm8OT7M/sc40rlrCyl34LBQ7B1JoZaWapYx09SyeR7A+cljGWDTmy65rG/gqNTStLp1VhBtKLSW7e/E7xtJ9G4t73nmXnD6RsEEMLPVgjZE08yGNAv8li1ajqVJTfFt/UuwjqpRXAxSYTTunFS6Fjp2gBsrmgvbl4WJ4cVNXFVQ6NSeryF0cXLWa2m2xgbo0BoOugA19y5Nt7yeMDJARAFR7QtpTSxCmhJ9KqhlGXV8UZ0zAD2ie633nktXRdl00+kn1I/d/hb2VrmtqLVW9mhQ0Qwmj3Yt6dWgOmcOMLOAaD4ajzLjyC17Oi9J3WvL5MP+5+9/ZhcSjcVVa0sLrs4i9meee0YBMCmqmWyBABQA1kAEBABCYDhADtCBGRoRkZlaEAZQECMgTwLJ0sFxWSmkD2ag6PYfVe3+Piqd9o+nd09WW/g+R3truVCeVu4o2McwUgjFsJJa5pL5oGDvMPtEN5jq3hzC89CpKnJ2d4u58+W3yf1NdxU109DxRbNkNqoq+PkyoYPpYr/rs6t/D8ce+sZW0ucXufoy5QrxqrtLCqB3CgCotwSokxs1srMtPTx7uBxewl7slr5QbgXkkOtuS1Hc04WPQxf6m8v6/sip0UpXGu1sW4sONYayqp5aZ5s2ZuUuABLSCCCL8wQCqFvWdGoqkd6LFSCnFxfE5kWxdJ6NBSS554qZ8j487yw5nkl1yy2lyfirD0lW6WVWOE5YT8O/JwVtDVUXtSLG5oIIIBB0IIuCPJUE8bUWCAW0GgQAEDImAUhATGFIREAaGOYrHSU76iX1WCzW85Hn1WDxJ/eeS721vKvUVOP+FzIVJqEdZlB2TpHSSTY5iHe7x9GZyfJwBaPqt9VvkTyuvQ105OOj7be975Lt839OJnxajm4q+AlbVPmkdK83c83PQdAPAcF6+0toW1KNKG5e8+JgV60qs3ORhsrJxGASApN1TLgUAMECHATAayADZMBggB2hAjI0IDJlajAZMrU0iLZlYF0jE5ykZLKZA6GD4nJTSB7DodHMPBw/nmqN/YU7unqT38HyLVrdzoTyt3FGXHsDJIxXCSWSMOeaBnrNd7Tmt/FvAjh0XmYVJUZO0vF3Pg1748DccVUXT0PFFo2O2sjr47GzKlgvJHycPrs6jw5fNZN9YStpZW2L3P0Zct7iNVdpZAVnHciACEgGSEFAiFAATGBABSAiAImBCbanQDUk6ABAHl9XO/HMREMZIw+kuXP4AtvZz/tOtZvQAnqvRwhHR1trv5kvePDj2mdKXxFTVXVR0cexBsrmxQgNpqcCOFrdG2Atmt7tPDzK9BoXRztqbqVfmT2vs7Pz29xkX910stSPVRyltmcGyACAgCkKkXApgMECMjUwMgQAQEwGDUxDhqAGCYjIxAjMwKSRBsztXQ5sdAECAN/CcTfTyB7Dpwc08HDoVRvrGnd09Sfg+KLVrdToT1o+KMm0GBby2KYUSyVhzzQM0eH8S9gHPq3g4e8HzNOpKhL4S73cHwa9/Q25RVRdPQ38V79ssmxe1sdezK6zKpg78fASAe2zw6jksq/sJW7ytsPLsZct7hVV2loCzSwMEgCgRAkBCgAXTGRAiIAiBkQIoXaNjz3FuF0l3z1OVs2U6hrvVj8C7iejfNbmirWKTuauyK3fnw4dpSuqr+VDexnUzMOpG0MJDpZBnq5Rxc4j1fLlbp5laui7aV9X+Lqr9EdkF6+Hn3FC9rK3p9DDe9/v3sORZetMMNkCDZADAIAoqpFwYBMB2hAjI0JjMjWoEZA1MQQ1MQzWqWCLY4amkRyZcieBZGGiYhHTIyPAvpCNYeoP6UjWFqMV1Z0S1iSpmzhGOy00okYdPaYfVe3oVRvrOnd09Sfg+Ratq0qEtaPidTG8GFQBiuFEsnYc88DNHh/EuYB7XG44O87g+cp1ZW8vhLvdwfBr8eRrygqq6ehv4r37ZZtidrmVzMklmVTB3m8BIB7TP3jksvSGj5W8taO2Pl3lu3uFVWOJarrMwWA3SAgQIjihDQoTAKQBQIiBnD2v2gZQUzpTYyvuyBh9qS3E/mjifhzVyxtHc1dXgt/d+5xr1lShkqeyOHmlifilX36yszGnD9XBr9TIR1PHwbYe0t2cHe11Z0dlOPWa7OHvj3GdrfD03Wn1nu9+9hhleXOLnElziS4niSeK9jSpxpwUILCWxGBObnJylvYtlMgGyYBsgQQEAUQKkXDI1MDI1MRlagB0xBBTETMmIyRyKSE0O6QAp5I6pPSEZHqGN8yWRqBhdIVHJNIXMUEgXQBLpAEJiOjguLS0sokiPg5p9V7ehCp3llTuqepPwfFHa3uJUZa0SwYvhDKqN2JYWCypaWvmgaSHh4uS5gHtcftctb385Cc7afw111dyfDH48u42JKNZdLR63E7mxW2LK1ohlsyqYNRwEoHEt6Hq3+RnX+jnQevDbDyLFtcqqsPeWy6yy0G6QEQAr5GtF3GwU4Qc3hCbwM03/kFRlHVeGCeQqIGKqqWRRvlkcGRxtL3uPANHEqcKcpyUYrLYm0llnmWGsOMV0ldVdzD6Lgx3qlo7zY/EnRzvMDmF6Op/oqMaFLbUny8/RfUzI/x5upPqL3/k2MXxY1EpedGDuxt+qzl7zxK9Do2xVpRUP6ntb5v8LgZV3c9NPPDgarXrSKeTK1SIscBSIhsmIYBAygqkWxwmA4KYhw5ADhyYBujIiJ5AdoRkAOTEIgZEDIgCJAGyYEAQAQECCgR0MGxSalkEkRPLMzXK8dHBVbyzp3VNwn4Pkd7e4lRnrRO3juBtrWf0jh146phD5oGnK9zxrmbb29OPtefHzcKk7Ofw1zti9z4Y/Hl3GxKMbiPTUetxR2th9sRVgQVFmVbNNe6JrcSByf1Hw6DP0ho50Xr09sPL9ixbXKqLVl1i4LJLgUAcjHZX2yNB7wNjY2v8NTx0WlaOOpg5uD1sm9hzHNiaH6O1NugJ0CpV5JzeqTNtcRHmu2WJSYlVswqjPca+9RINW5m+te3ss+bvIL0NhRjaUXc1d/Be+L8jOuJutPoYePvsDtBWxwRx4bSaQ02krucso43I466nx8lqaItJTk7yt1pdVcl73dneUr+uoroKe5bzhxyr0Jk4NhkiMhg24nppg4mdq6I5scBMiMAgZQciplsYMTAIagBwxMMGVsaQGdkKAMno6klki2kEx2TwR1jBK2yYZMBQTIkBEAFMBgECyZGREoI7TMymJQJm1HRjmpYIZMwp2p4Fk3MNrHU7w+M6jiOTh0Pgqt3Z0rmm4VF+3cWLe4nRnrRNvaDAWVzTXUH0dWyzpoQcpe4a5h0f0PPzXmIzqWM/h7jbB7n74dnDuN1qNzHpaXW4o39iNshU2pao5Kpvda493fW5Ecn+HP5KjpDR3RfxKXV8v2LFtdKf6ZdYul1kFwN0gIgCp9oO0xpIRBCb1dSLMDdXRsOhfb6x4N8b9FqaMsumn0k+ovu+X5Kd1X6OOI9ZnFoaYYRR5f8AuFa0F54mCPkL+Gvm6/RatGm9JXOX8mH/AHP39u8pVZ/CUv8AnL7e/MrwYvV4wYTeWZGtQPJmjagDbiCEhm20rqmcmjIFIiMAgCnMhCpF3Bk3QQGBhAEZBoYQBNZZFtIcQqeqQ1zKI1JRRFyYSUbhLbvMT3Aan4ITBxNGQklDJpYFyFIkERlAjI2E9E8iMzaUpBkzMpwjDFky5QAjAsmMvPRMMjNcVIizNG2/FMiMXAaIAyUOJSQSCSM6jlycOhHMKrd2tO5punUWzy7UWLevOjPWib+P4HHiUZraL6OsjsZYgcpkI4G/J2mjufNeYjOpYVOgr7YPc/f3XA3GoXUelpbJLevfmbmw+2e+IpKw5KlpyMe7u70jTK4HhJ+PnxqaQ0dqfxaXV5cu7sO9rda/6J9YvN1il80sdxaOjpn1EvBpsxo4ySH1WDz+QuVYtreVeooR/wAI5VaippyZQMFh78+OYh3sriaWP+8kGjcoPIeq3yJ5XW3XberZW/i+S97/AKcShBYbuKvgV+PE5aqSaeU3fI8G3stbbutb0AAsvSaPowo0tSG5GNeVHUnrM2Q5XymMHpDMjJgkBsxVDUZHhm7HO0qSkhOLM7Sp5IYY4CBFRaVTwXcjgowLIwKYmOCV0TINbR7p5IYYQ5LI9UN0wMb2XUWSQop7o2secGVtME1Eg5mVsAUtUWsOIwnhEcsayAJkRgYDGjABbGgAOiSBIG56IyPAvo5QIJisgeDJQ1MsMgkjNiPgRzBHMKtdW9O4puE1sO9CtKjPWidHaLAY8SjNVSgR1sYBkjvYTW4a/W6O9x6jzUZVNH1Ohrbab3Pl74rxRtNQu49JT2TW9e/MTZjb9rGGDEczJIe6JMjnOdl0LZG8Q7xXC70U5S16GMPh+Ow6UL1JatXY0bj/AOumNcQY6KGpc4vcQ127jbY89C658h5IS+AhhbZtff8AYey6f/FFc2xxB9VVNgjAjpqUGOCO+Uerq8jlpoByHmVf0bSVGGvLbKW9+hwvNectVbkcfAmEiW3Itv8ANbtruZjXGxo3HPKtHBIx5igYzSUiRnjuogbsDSkM6MIspxyRlgybwp6zFqoqzY1XyWMDiIqSyRbSHbGU8Mi5oyhS3Ed7GUR7BmtUooUpDZApYIZZMiWqPWHDU0hN5GATEEJgGyAGAQAQEAGyBhAQINkgGATDIbIAOUIwGQhgSwGTYpJ3RuD2GxbdUtIUo1LeSki5YTauI4Zs1sGHVjhJVUx31u86Nzm5rdS1wv715OHxNBatOf6e09NUt6dR5ktpux1cbYxTU8Qhp2hzsgFi51iQT79fGyjqSb16jzI6Rpxgv0rBRsQcBXOJ0aXi9tbAtAWvQ6iM+567NfZYG9QB/wCP8XrZtHsZh3K/UbklMb6qzkr4ENMjI8BFOUsksGeOnKWQwbcUBRtHsRtspzzKkkyDkjM2HxUsEdZFeAVeO8sS3DLsVyIYIRoXM7cDMApnIYKREZABQAUxDWQMKACEDQUAxrIQBCYgpDGQAUwCgQyACgAj+KrXfyJ9xas/nw7ww8V5eR65GzDx9zvwK5yG9xUcR/tf34/watGj1EZlx12Nsl+VqPJn4uWvZ7mYt31jsTjVWGcEKAkM2ImjoPgpITM8bR0TRCRkaFJCZkCkQGCA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4419600"/>
            <a:ext cx="2909081" cy="217900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009545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274</TotalTime>
  <Words>399</Words>
  <Application>Microsoft Office PowerPoint</Application>
  <PresentationFormat>On-screen Show (4:3)</PresentationFormat>
  <Paragraphs>69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Median</vt:lpstr>
      <vt:lpstr>History vs. the Past</vt:lpstr>
      <vt:lpstr>History vs. the past</vt:lpstr>
      <vt:lpstr>The past</vt:lpstr>
      <vt:lpstr>History </vt:lpstr>
      <vt:lpstr>Diagram of your life – 10 min</vt:lpstr>
      <vt:lpstr>Diagram of your life </vt:lpstr>
      <vt:lpstr>Diagram of your life</vt:lpstr>
      <vt:lpstr>Historical Significance – Be a historian</vt:lpstr>
      <vt:lpstr>Historical Significance</vt:lpstr>
      <vt:lpstr>Practice # 1</vt:lpstr>
      <vt:lpstr>PowerPoint Presentation</vt:lpstr>
      <vt:lpstr>Historically significant?</vt:lpstr>
      <vt:lpstr>Practice # 2</vt:lpstr>
      <vt:lpstr>PowerPoint Presentation</vt:lpstr>
      <vt:lpstr>Historically Significant?</vt:lpstr>
      <vt:lpstr>Brainstorm – Practice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 vs. the Past</dc:title>
  <dc:creator>Bronwen</dc:creator>
  <cp:lastModifiedBy>Bronwen</cp:lastModifiedBy>
  <cp:revision>17</cp:revision>
  <dcterms:created xsi:type="dcterms:W3CDTF">2014-10-29T01:10:09Z</dcterms:created>
  <dcterms:modified xsi:type="dcterms:W3CDTF">2015-03-09T05:41:43Z</dcterms:modified>
</cp:coreProperties>
</file>