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6A5B1A-72A4-4CEF-B266-E73B11DD9B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B02B08-A6A4-4936-8F7C-AD9DCF900A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the poem and annotate</a:t>
            </a:r>
          </a:p>
          <a:p>
            <a:pPr lvl="1"/>
            <a:r>
              <a:rPr lang="en-US" dirty="0" smtClean="0"/>
              <a:t>Think with your pen!</a:t>
            </a:r>
          </a:p>
          <a:p>
            <a:endParaRPr lang="en-US" dirty="0"/>
          </a:p>
          <a:p>
            <a:r>
              <a:rPr lang="en-US" dirty="0" smtClean="0"/>
              <a:t>Try and establish which answers are </a:t>
            </a:r>
            <a:r>
              <a:rPr lang="en-US" b="1" dirty="0" smtClean="0"/>
              <a:t>not correct</a:t>
            </a:r>
          </a:p>
          <a:p>
            <a:endParaRPr lang="en-US" dirty="0"/>
          </a:p>
          <a:p>
            <a:r>
              <a:rPr lang="en-US" dirty="0" smtClean="0"/>
              <a:t>Then choose the correct answer</a:t>
            </a:r>
          </a:p>
        </p:txBody>
      </p:sp>
    </p:spTree>
    <p:extLst>
      <p:ext uri="{BB962C8B-B14F-4D97-AF65-F5344CB8AC3E}">
        <p14:creationId xmlns:p14="http://schemas.microsoft.com/office/powerpoint/2010/main" val="35178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“Throw away” questions</a:t>
            </a:r>
          </a:p>
          <a:p>
            <a:pPr lvl="1"/>
            <a:r>
              <a:rPr lang="en-US" dirty="0" smtClean="0"/>
              <a:t>Obviously incorrect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2. Partially, but not fully correct</a:t>
            </a:r>
          </a:p>
          <a:p>
            <a:pPr lvl="1"/>
            <a:r>
              <a:rPr lang="en-US" dirty="0" smtClean="0"/>
              <a:t>Don’t be swayed if it’s not fully correct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3. True, but doesn’t answer the question</a:t>
            </a:r>
          </a:p>
          <a:p>
            <a:pPr lvl="1"/>
            <a:r>
              <a:rPr lang="en-US" dirty="0" smtClean="0"/>
              <a:t>Reread the question several times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4. Two questions that ‘could be’ the answer</a:t>
            </a:r>
          </a:p>
          <a:p>
            <a:pPr lvl="1"/>
            <a:r>
              <a:rPr lang="en-US" dirty="0" smtClean="0"/>
              <a:t>Look closely, one is the ‘best’ answer</a:t>
            </a:r>
          </a:p>
          <a:p>
            <a:pPr lvl="1"/>
            <a:r>
              <a:rPr lang="en-US" dirty="0" smtClean="0"/>
              <a:t>One is probably more precise or accurate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Analysis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TPCASST</a:t>
            </a:r>
          </a:p>
          <a:p>
            <a:endParaRPr lang="en-US" dirty="0"/>
          </a:p>
          <a:p>
            <a:r>
              <a:rPr lang="en-US" dirty="0" smtClean="0"/>
              <a:t>Focus on the white space</a:t>
            </a:r>
          </a:p>
          <a:p>
            <a:pPr lvl="1"/>
            <a:r>
              <a:rPr lang="en-US" dirty="0" smtClean="0"/>
              <a:t>Where do the shifts happen in the poem?</a:t>
            </a:r>
          </a:p>
          <a:p>
            <a:endParaRPr lang="en-US" dirty="0"/>
          </a:p>
          <a:p>
            <a:r>
              <a:rPr lang="en-US" dirty="0" smtClean="0"/>
              <a:t>Annotate the poem</a:t>
            </a:r>
          </a:p>
          <a:p>
            <a:pPr lvl="1"/>
            <a:r>
              <a:rPr lang="en-US" dirty="0" smtClean="0"/>
              <a:t>Think with your pen!</a:t>
            </a:r>
          </a:p>
          <a:p>
            <a:pPr lvl="1"/>
            <a:endParaRPr lang="en-US" dirty="0"/>
          </a:p>
          <a:p>
            <a:r>
              <a:rPr lang="en-US" dirty="0" smtClean="0"/>
              <a:t>Focus on the beginning and the end</a:t>
            </a:r>
          </a:p>
          <a:p>
            <a:pPr lvl="1"/>
            <a:r>
              <a:rPr lang="en-US" dirty="0" smtClean="0"/>
              <a:t>These are often the most important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Include the </a:t>
            </a:r>
            <a:r>
              <a:rPr lang="en-US" b="1" dirty="0" smtClean="0"/>
              <a:t>title </a:t>
            </a:r>
            <a:r>
              <a:rPr lang="en-US" dirty="0" smtClean="0"/>
              <a:t>and </a:t>
            </a:r>
            <a:r>
              <a:rPr lang="en-US" b="1" dirty="0" smtClean="0"/>
              <a:t>author</a:t>
            </a:r>
            <a:r>
              <a:rPr lang="en-US" dirty="0" smtClean="0"/>
              <a:t> in your topic sentence</a:t>
            </a:r>
          </a:p>
          <a:p>
            <a:endParaRPr lang="en-US" dirty="0"/>
          </a:p>
          <a:p>
            <a:r>
              <a:rPr lang="en-US" dirty="0" smtClean="0"/>
              <a:t>Select appropriate quotes and </a:t>
            </a:r>
            <a:r>
              <a:rPr lang="en-US" b="1" dirty="0" smtClean="0"/>
              <a:t>explain</a:t>
            </a:r>
            <a:r>
              <a:rPr lang="en-US" dirty="0" smtClean="0"/>
              <a:t> them to prove your point</a:t>
            </a:r>
          </a:p>
          <a:p>
            <a:pPr lvl="1"/>
            <a:r>
              <a:rPr lang="en-US" dirty="0" smtClean="0"/>
              <a:t>Using quotes and not explaining them makes it look like you don’t know what the poem is about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b="1" dirty="0" smtClean="0"/>
              <a:t>multiple examples </a:t>
            </a:r>
            <a:r>
              <a:rPr lang="en-US" dirty="0" smtClean="0"/>
              <a:t>from the poem to prove your point</a:t>
            </a:r>
          </a:p>
          <a:p>
            <a:pPr lvl="1"/>
            <a:r>
              <a:rPr lang="en-US" dirty="0" smtClean="0"/>
              <a:t>If you only use one or two it looks like you didn’t fully understand the poem!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1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this is an </a:t>
            </a:r>
            <a:r>
              <a:rPr lang="en-US" b="1" dirty="0" smtClean="0"/>
              <a:t>analysis section</a:t>
            </a:r>
          </a:p>
          <a:p>
            <a:pPr lvl="1"/>
            <a:r>
              <a:rPr lang="en-US" dirty="0"/>
              <a:t>To write a paragraph and not specifically refer to the poem means you didn’t analyze </a:t>
            </a:r>
            <a:r>
              <a:rPr lang="en-US" dirty="0" smtClean="0"/>
              <a:t>anything</a:t>
            </a:r>
          </a:p>
          <a:p>
            <a:endParaRPr lang="en-US" dirty="0"/>
          </a:p>
          <a:p>
            <a:r>
              <a:rPr lang="en-US" dirty="0" smtClean="0"/>
              <a:t>If you don’t understand the poem, don’t tell the marker that!</a:t>
            </a:r>
          </a:p>
        </p:txBody>
      </p:sp>
    </p:spTree>
    <p:extLst>
      <p:ext uri="{BB962C8B-B14F-4D97-AF65-F5344CB8AC3E}">
        <p14:creationId xmlns:p14="http://schemas.microsoft.com/office/powerpoint/2010/main" val="81272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</TotalTime>
  <Words>244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Exam Strategies</vt:lpstr>
      <vt:lpstr>Multiple Choice Questions</vt:lpstr>
      <vt:lpstr>Multiple Choice Question Types</vt:lpstr>
      <vt:lpstr>Poetry Analysis Techniques</vt:lpstr>
      <vt:lpstr>Paragraph Response</vt:lpstr>
      <vt:lpstr>Paragraph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Strategies</dc:title>
  <dc:creator>teacher</dc:creator>
  <cp:lastModifiedBy>teacher</cp:lastModifiedBy>
  <cp:revision>2</cp:revision>
  <dcterms:created xsi:type="dcterms:W3CDTF">2012-09-24T15:07:29Z</dcterms:created>
  <dcterms:modified xsi:type="dcterms:W3CDTF">2012-09-24T15:21:00Z</dcterms:modified>
</cp:coreProperties>
</file>