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5" r:id="rId12"/>
    <p:sldId id="266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2F2DF-8471-4824-AEE2-45DBBC0B86AB}" type="datetimeFigureOut">
              <a:rPr lang="en-CA" smtClean="0"/>
              <a:t>06/09/2012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5A4DD-86E9-485C-ACCB-0E90685312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7701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7F083E-9800-4FFD-BEA3-28B72F09C97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7582A8-7245-43E3-B0B9-86A524CDE0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A: Stand-Alone 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Key Words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written-response and essay questions </a:t>
            </a:r>
            <a:r>
              <a:rPr lang="en-US" b="1" dirty="0" smtClean="0"/>
              <a:t>use key words </a:t>
            </a:r>
            <a:r>
              <a:rPr lang="en-US" dirty="0" smtClean="0"/>
              <a:t>in their prompts</a:t>
            </a:r>
          </a:p>
          <a:p>
            <a:endParaRPr lang="en-US" dirty="0"/>
          </a:p>
          <a:p>
            <a:r>
              <a:rPr lang="en-US" b="1" dirty="0" smtClean="0"/>
              <a:t>Know what these key words mean!</a:t>
            </a:r>
          </a:p>
          <a:p>
            <a:pPr lvl="1"/>
            <a:r>
              <a:rPr lang="en-US" dirty="0" smtClean="0"/>
              <a:t>Some examples</a:t>
            </a:r>
          </a:p>
          <a:p>
            <a:pPr lvl="2"/>
            <a:r>
              <a:rPr lang="en-US" dirty="0" smtClean="0"/>
              <a:t>Assess</a:t>
            </a:r>
          </a:p>
          <a:p>
            <a:pPr lvl="2"/>
            <a:r>
              <a:rPr lang="en-US" dirty="0" smtClean="0"/>
              <a:t>Compare</a:t>
            </a:r>
          </a:p>
          <a:p>
            <a:pPr lvl="2"/>
            <a:r>
              <a:rPr lang="en-US" dirty="0" smtClean="0"/>
              <a:t>Contrast</a:t>
            </a:r>
          </a:p>
          <a:p>
            <a:pPr lvl="2"/>
            <a:r>
              <a:rPr lang="en-US" dirty="0" smtClean="0"/>
              <a:t>Etc. 		*</a:t>
            </a:r>
            <a:r>
              <a:rPr lang="en-US" i="1" dirty="0" smtClean="0"/>
              <a:t>See your handout of these terms!</a:t>
            </a:r>
          </a:p>
        </p:txBody>
      </p:sp>
    </p:spTree>
    <p:extLst>
      <p:ext uri="{BB962C8B-B14F-4D97-AF65-F5344CB8AC3E}">
        <p14:creationId xmlns:p14="http://schemas.microsoft.com/office/powerpoint/2010/main" val="120258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Marker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person marking your exam will be looking for specific elements in your writing.</a:t>
            </a:r>
          </a:p>
          <a:p>
            <a:endParaRPr lang="en-US" dirty="0"/>
          </a:p>
          <a:p>
            <a:r>
              <a:rPr lang="en-US" dirty="0" smtClean="0"/>
              <a:t>It is important that you are familiar with the 6 point scale.</a:t>
            </a:r>
          </a:p>
          <a:p>
            <a:endParaRPr lang="en-US" dirty="0"/>
          </a:p>
          <a:p>
            <a:r>
              <a:rPr lang="en-US" b="1" dirty="0" smtClean="0"/>
              <a:t>Give the marker what they want!</a:t>
            </a:r>
          </a:p>
          <a:p>
            <a:pPr lvl="1"/>
            <a:r>
              <a:rPr lang="en-US" dirty="0" smtClean="0"/>
              <a:t>Ex. </a:t>
            </a:r>
            <a:r>
              <a:rPr lang="en-US" b="1" dirty="0" smtClean="0"/>
              <a:t>Refer to the prompt</a:t>
            </a:r>
          </a:p>
          <a:p>
            <a:pPr lvl="1"/>
            <a:r>
              <a:rPr lang="en-US" dirty="0" smtClean="0"/>
              <a:t>Ex. </a:t>
            </a:r>
            <a:r>
              <a:rPr lang="en-US" b="1" dirty="0" smtClean="0"/>
              <a:t>Refer to the text – use quotes and examples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21686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C:\Users\Bronwen\AppData\Local\Microsoft\Windows\Temporary Internet Files\Content.IE5\S8WXFTRY\MC90044149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52" y="205740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1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Your Terms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sure that you know the associated terms</a:t>
            </a:r>
          </a:p>
          <a:p>
            <a:pPr lvl="1"/>
            <a:r>
              <a:rPr lang="en-US" dirty="0" smtClean="0"/>
              <a:t>It could be:</a:t>
            </a:r>
          </a:p>
          <a:p>
            <a:pPr lvl="2"/>
            <a:r>
              <a:rPr lang="en-US" dirty="0" smtClean="0"/>
              <a:t>An informational text</a:t>
            </a:r>
          </a:p>
          <a:p>
            <a:pPr lvl="2"/>
            <a:r>
              <a:rPr lang="en-US" dirty="0" smtClean="0"/>
              <a:t>A poem</a:t>
            </a:r>
          </a:p>
          <a:p>
            <a:pPr lvl="2"/>
            <a:r>
              <a:rPr lang="en-US" dirty="0" smtClean="0"/>
              <a:t>A story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will be asked to </a:t>
            </a:r>
            <a:r>
              <a:rPr lang="en-US" b="1" dirty="0" smtClean="0"/>
              <a:t>identify</a:t>
            </a:r>
            <a:r>
              <a:rPr lang="en-US" dirty="0" smtClean="0"/>
              <a:t> which terms are being used in a piece of writing.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159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Up Your 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good way to read for understanding is to </a:t>
            </a:r>
            <a:r>
              <a:rPr lang="en-US" b="1" dirty="0" smtClean="0"/>
              <a:t>write on your paper.</a:t>
            </a:r>
          </a:p>
          <a:p>
            <a:endParaRPr lang="en-US" dirty="0"/>
          </a:p>
          <a:p>
            <a:r>
              <a:rPr lang="en-US" dirty="0" smtClean="0"/>
              <a:t>This means</a:t>
            </a:r>
          </a:p>
          <a:p>
            <a:pPr lvl="1"/>
            <a:r>
              <a:rPr lang="en-US" dirty="0" smtClean="0"/>
              <a:t>Circle</a:t>
            </a:r>
          </a:p>
          <a:p>
            <a:pPr lvl="1"/>
            <a:r>
              <a:rPr lang="en-US" dirty="0" smtClean="0"/>
              <a:t>Underline</a:t>
            </a:r>
          </a:p>
          <a:p>
            <a:pPr lvl="1"/>
            <a:r>
              <a:rPr lang="en-US" dirty="0" smtClean="0"/>
              <a:t>Summarize</a:t>
            </a:r>
          </a:p>
          <a:p>
            <a:pPr lvl="1"/>
            <a:r>
              <a:rPr lang="en-US" b="1" dirty="0" smtClean="0"/>
              <a:t>Do anything that helps you read and understand!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030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three main strategies </a:t>
            </a:r>
          </a:p>
          <a:p>
            <a:pPr lvl="1"/>
            <a:r>
              <a:rPr lang="en-US" dirty="0" smtClean="0"/>
              <a:t>Read </a:t>
            </a:r>
            <a:r>
              <a:rPr lang="en-US" dirty="0" smtClean="0"/>
              <a:t>all</a:t>
            </a:r>
          </a:p>
          <a:p>
            <a:pPr lvl="1"/>
            <a:r>
              <a:rPr lang="en-US" dirty="0" smtClean="0"/>
              <a:t>Flip-flop</a:t>
            </a:r>
          </a:p>
          <a:p>
            <a:pPr lvl="1"/>
            <a:r>
              <a:rPr lang="en-US" dirty="0" smtClean="0"/>
              <a:t>Read for context</a:t>
            </a:r>
          </a:p>
        </p:txBody>
      </p:sp>
    </p:spTree>
    <p:extLst>
      <p:ext uri="{BB962C8B-B14F-4D97-AF65-F5344CB8AC3E}">
        <p14:creationId xmlns:p14="http://schemas.microsoft.com/office/powerpoint/2010/main" val="299453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b="1" dirty="0" smtClean="0"/>
              <a:t>read all of the text first</a:t>
            </a:r>
          </a:p>
          <a:p>
            <a:r>
              <a:rPr lang="en-US" dirty="0" smtClean="0"/>
              <a:t>Then you answer the multiple choice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5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Flip-Flop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b="1" dirty="0" smtClean="0"/>
              <a:t>read until</a:t>
            </a:r>
            <a:r>
              <a:rPr lang="en-US" dirty="0" smtClean="0"/>
              <a:t> you come to the </a:t>
            </a:r>
            <a:r>
              <a:rPr lang="en-US" b="1" dirty="0" smtClean="0"/>
              <a:t>first multiple choice </a:t>
            </a:r>
            <a:r>
              <a:rPr lang="en-US" b="1" dirty="0" smtClean="0"/>
              <a:t>question</a:t>
            </a:r>
            <a:endParaRPr lang="en-US" b="1" dirty="0" smtClean="0"/>
          </a:p>
          <a:p>
            <a:r>
              <a:rPr lang="en-US" dirty="0" smtClean="0"/>
              <a:t>Then you answer the first </a:t>
            </a:r>
            <a:r>
              <a:rPr lang="en-US" dirty="0" smtClean="0"/>
              <a:t>question</a:t>
            </a:r>
            <a:endParaRPr lang="en-US" dirty="0" smtClean="0"/>
          </a:p>
          <a:p>
            <a:r>
              <a:rPr lang="en-US" dirty="0" smtClean="0"/>
              <a:t>Then you read until you get to the second </a:t>
            </a:r>
            <a:r>
              <a:rPr lang="en-US" dirty="0" smtClean="0"/>
              <a:t>question</a:t>
            </a:r>
            <a:endParaRPr lang="en-US" dirty="0" smtClean="0"/>
          </a:p>
          <a:p>
            <a:r>
              <a:rPr lang="en-US" dirty="0" smtClean="0"/>
              <a:t>And so on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 Most questions are in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for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b="1" dirty="0" smtClean="0"/>
              <a:t>read all of the multiple choice questions first</a:t>
            </a:r>
          </a:p>
          <a:p>
            <a:r>
              <a:rPr lang="en-US" dirty="0" smtClean="0"/>
              <a:t>Then you read the text</a:t>
            </a:r>
          </a:p>
          <a:p>
            <a:r>
              <a:rPr lang="en-US" dirty="0" smtClean="0"/>
              <a:t>Then you answer the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8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decide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need to figure out what works for you!</a:t>
            </a:r>
          </a:p>
          <a:p>
            <a:endParaRPr lang="en-US" dirty="0" smtClean="0"/>
          </a:p>
          <a:p>
            <a:r>
              <a:rPr lang="en-US" b="1" dirty="0" smtClean="0"/>
              <a:t>Each time we practice, try a different method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Then you will be able to see what works for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Part A of the exam : 35 min</a:t>
            </a:r>
          </a:p>
          <a:p>
            <a:pPr lvl="1"/>
            <a:r>
              <a:rPr lang="en-US" dirty="0"/>
              <a:t>Multiple Choice  (15 min) </a:t>
            </a:r>
          </a:p>
          <a:p>
            <a:pPr lvl="1"/>
            <a:r>
              <a:rPr lang="en-US" dirty="0"/>
              <a:t>Paragraph response  (20 min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We will be starting with 40 min to practice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352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</TotalTime>
  <Words>319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Exam Strategies</vt:lpstr>
      <vt:lpstr>Know Your Terms</vt:lpstr>
      <vt:lpstr>Mark Up Your Paper</vt:lpstr>
      <vt:lpstr>Multiple Choice Strategies</vt:lpstr>
      <vt:lpstr>Read All</vt:lpstr>
      <vt:lpstr>Flip-Flop</vt:lpstr>
      <vt:lpstr>Read for Context</vt:lpstr>
      <vt:lpstr>You decide</vt:lpstr>
      <vt:lpstr>Timing</vt:lpstr>
      <vt:lpstr>Know Your Key Words</vt:lpstr>
      <vt:lpstr>Know Your Marker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Strategies</dc:title>
  <dc:creator>teacher</dc:creator>
  <cp:lastModifiedBy>Bronwen</cp:lastModifiedBy>
  <cp:revision>11</cp:revision>
  <cp:lastPrinted>2012-09-07T04:25:31Z</cp:lastPrinted>
  <dcterms:created xsi:type="dcterms:W3CDTF">2012-09-05T15:13:07Z</dcterms:created>
  <dcterms:modified xsi:type="dcterms:W3CDTF">2012-09-07T04:28:52Z</dcterms:modified>
</cp:coreProperties>
</file>