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65" r:id="rId8"/>
    <p:sldId id="267" r:id="rId9"/>
    <p:sldId id="260" r:id="rId10"/>
    <p:sldId id="268" r:id="rId11"/>
    <p:sldId id="270" r:id="rId12"/>
    <p:sldId id="272" r:id="rId13"/>
    <p:sldId id="271" r:id="rId14"/>
    <p:sldId id="261" r:id="rId15"/>
    <p:sldId id="273" r:id="rId16"/>
    <p:sldId id="274" r:id="rId17"/>
    <p:sldId id="275" r:id="rId18"/>
    <p:sldId id="269" r:id="rId19"/>
    <p:sldId id="263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FE9368A-872C-4AE8-BEB4-4EFD8FA471D5}" type="datetimeFigureOut">
              <a:rPr lang="en-CA" smtClean="0"/>
              <a:t>29/04/2013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EB196F-3A99-41C7-8621-2F41F97D8C3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368A-872C-4AE8-BEB4-4EFD8FA471D5}" type="datetimeFigureOut">
              <a:rPr lang="en-CA" smtClean="0"/>
              <a:t>29/04/2013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196F-3A99-41C7-8621-2F41F97D8C3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FE9368A-872C-4AE8-BEB4-4EFD8FA471D5}" type="datetimeFigureOut">
              <a:rPr lang="en-CA" smtClean="0"/>
              <a:t>29/04/2013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EB196F-3A99-41C7-8621-2F41F97D8C3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368A-872C-4AE8-BEB4-4EFD8FA471D5}" type="datetimeFigureOut">
              <a:rPr lang="en-CA" smtClean="0"/>
              <a:t>29/04/2013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EB196F-3A99-41C7-8621-2F41F97D8C3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368A-872C-4AE8-BEB4-4EFD8FA471D5}" type="datetimeFigureOut">
              <a:rPr lang="en-CA" smtClean="0"/>
              <a:t>29/04/2013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EB196F-3A99-41C7-8621-2F41F97D8C36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E9368A-872C-4AE8-BEB4-4EFD8FA471D5}" type="datetimeFigureOut">
              <a:rPr lang="en-CA" smtClean="0"/>
              <a:t>29/04/2013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EB196F-3A99-41C7-8621-2F41F97D8C36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E9368A-872C-4AE8-BEB4-4EFD8FA471D5}" type="datetimeFigureOut">
              <a:rPr lang="en-CA" smtClean="0"/>
              <a:t>29/04/2013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EB196F-3A99-41C7-8621-2F41F97D8C36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368A-872C-4AE8-BEB4-4EFD8FA471D5}" type="datetimeFigureOut">
              <a:rPr lang="en-CA" smtClean="0"/>
              <a:t>29/04/2013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EB196F-3A99-41C7-8621-2F41F97D8C3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368A-872C-4AE8-BEB4-4EFD8FA471D5}" type="datetimeFigureOut">
              <a:rPr lang="en-CA" smtClean="0"/>
              <a:t>29/04/2013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EB196F-3A99-41C7-8621-2F41F97D8C3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368A-872C-4AE8-BEB4-4EFD8FA471D5}" type="datetimeFigureOut">
              <a:rPr lang="en-CA" smtClean="0"/>
              <a:t>29/04/2013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EB196F-3A99-41C7-8621-2F41F97D8C36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FE9368A-872C-4AE8-BEB4-4EFD8FA471D5}" type="datetimeFigureOut">
              <a:rPr lang="en-CA" smtClean="0"/>
              <a:t>29/04/2013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EB196F-3A99-41C7-8621-2F41F97D8C36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E9368A-872C-4AE8-BEB4-4EFD8FA471D5}" type="datetimeFigureOut">
              <a:rPr lang="en-CA" smtClean="0"/>
              <a:t>29/04/2013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EB196F-3A99-41C7-8621-2F41F97D8C3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11H Novels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045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 Daughter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Somaya</a:t>
            </a:r>
            <a:r>
              <a:rPr lang="en-US" dirty="0" smtClean="0"/>
              <a:t> </a:t>
            </a:r>
            <a:r>
              <a:rPr lang="en-US" dirty="0" err="1" smtClean="0"/>
              <a:t>Gowda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Set in the USA and India.</a:t>
            </a:r>
          </a:p>
          <a:p>
            <a:endParaRPr lang="en-US" dirty="0"/>
          </a:p>
          <a:p>
            <a:r>
              <a:rPr lang="en-US" dirty="0" smtClean="0"/>
              <a:t>Tells the story of a couple who cannot have children who adopt an Indian girl.  A parallel story is told of her parents in India.  The two worlds converge as the girl visits India.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739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Lovely Bones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Alice Seybold</a:t>
            </a:r>
          </a:p>
          <a:p>
            <a:endParaRPr lang="en-US" dirty="0"/>
          </a:p>
          <a:p>
            <a:r>
              <a:rPr lang="en-US" dirty="0" smtClean="0"/>
              <a:t>Narrated by Susie Salmon looking down from heaven.</a:t>
            </a:r>
          </a:p>
          <a:p>
            <a:endParaRPr lang="en-US" dirty="0"/>
          </a:p>
          <a:p>
            <a:r>
              <a:rPr lang="en-US" dirty="0" smtClean="0"/>
              <a:t>She was raped and murdered by a </a:t>
            </a:r>
            <a:r>
              <a:rPr lang="en-US" dirty="0" err="1" smtClean="0"/>
              <a:t>neighbour</a:t>
            </a:r>
            <a:r>
              <a:rPr lang="en-US" dirty="0" smtClean="0"/>
              <a:t> . She tells the story as she tries to help her father solve the mystery of her death.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66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Incarceron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By Catherine Fisher</a:t>
            </a:r>
          </a:p>
          <a:p>
            <a:endParaRPr lang="en-US" dirty="0"/>
          </a:p>
          <a:p>
            <a:r>
              <a:rPr lang="en-US" dirty="0" smtClean="0"/>
              <a:t>Set in the future, after a period called “The Years of Rage” where the king decided that it was best for society to go back in time (with social practices).  Ex. arranged marriages, traditional clothing, no-electronics allowed, etc. </a:t>
            </a:r>
          </a:p>
          <a:p>
            <a:endParaRPr lang="en-US" dirty="0"/>
          </a:p>
          <a:p>
            <a:r>
              <a:rPr lang="en-US" dirty="0" err="1" smtClean="0"/>
              <a:t>Incarceron</a:t>
            </a:r>
            <a:r>
              <a:rPr lang="en-US" dirty="0" smtClean="0"/>
              <a:t> is a giant prison for criminals, poor people, etc.</a:t>
            </a:r>
          </a:p>
          <a:p>
            <a:endParaRPr lang="en-US" dirty="0"/>
          </a:p>
          <a:p>
            <a:r>
              <a:rPr lang="en-US" dirty="0" smtClean="0"/>
              <a:t>The novel follows Finn who is trying to escape the prison and Claudia who is trying to escape society.  Their paths become intertwined</a:t>
            </a:r>
          </a:p>
        </p:txBody>
      </p:sp>
    </p:spTree>
    <p:extLst>
      <p:ext uri="{BB962C8B-B14F-4D97-AF65-F5344CB8AC3E}">
        <p14:creationId xmlns:p14="http://schemas.microsoft.com/office/powerpoint/2010/main" val="111289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Frankenstein ***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Mary Shelley </a:t>
            </a:r>
            <a:r>
              <a:rPr lang="en-CA" dirty="0" smtClean="0"/>
              <a:t>; published 1818</a:t>
            </a:r>
          </a:p>
          <a:p>
            <a:endParaRPr lang="en-US" dirty="0"/>
          </a:p>
          <a:p>
            <a:r>
              <a:rPr lang="en-US" dirty="0" smtClean="0"/>
              <a:t>Tells the story of Victor Frankenstein and his grotesque creation– a monster made from cadaver parts. </a:t>
            </a:r>
          </a:p>
          <a:p>
            <a:endParaRPr lang="en-US" dirty="0"/>
          </a:p>
          <a:p>
            <a:r>
              <a:rPr lang="en-US" dirty="0" smtClean="0"/>
              <a:t>It also focuses on the monster’s wishes and desires.</a:t>
            </a:r>
          </a:p>
          <a:p>
            <a:endParaRPr lang="en-US" dirty="0"/>
          </a:p>
          <a:p>
            <a:r>
              <a:rPr lang="en-US" dirty="0" smtClean="0"/>
              <a:t>Told as a frame story – a story within a story.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078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Fiction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Day Road – lots of copies</a:t>
            </a:r>
          </a:p>
          <a:p>
            <a:endParaRPr lang="en-US" dirty="0" smtClean="0"/>
          </a:p>
          <a:p>
            <a:r>
              <a:rPr lang="en-US" dirty="0" smtClean="0"/>
              <a:t>The Great Gatsby – lots of copies</a:t>
            </a:r>
          </a:p>
          <a:p>
            <a:endParaRPr lang="en-US" dirty="0" smtClean="0"/>
          </a:p>
          <a:p>
            <a:r>
              <a:rPr lang="en-US" dirty="0" smtClean="0"/>
              <a:t>Snow Flower and the Secret Fan – 5 copies</a:t>
            </a:r>
          </a:p>
          <a:p>
            <a:endParaRPr lang="en-US" dirty="0"/>
          </a:p>
          <a:p>
            <a:r>
              <a:rPr lang="en-US" dirty="0"/>
              <a:t>A Thousand Splendid Suns – lots of copies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826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Day Road ***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Joseph Boyden (Canadian)</a:t>
            </a:r>
          </a:p>
          <a:p>
            <a:endParaRPr lang="en-US" dirty="0"/>
          </a:p>
          <a:p>
            <a:r>
              <a:rPr lang="en-US" dirty="0" smtClean="0"/>
              <a:t>Set during WWI.</a:t>
            </a:r>
          </a:p>
          <a:p>
            <a:endParaRPr lang="en-US" dirty="0"/>
          </a:p>
          <a:p>
            <a:r>
              <a:rPr lang="en-US" dirty="0" smtClean="0"/>
              <a:t>Tells the story of Elijah and Xavier during the war – two Native Snipers.</a:t>
            </a:r>
          </a:p>
          <a:p>
            <a:endParaRPr lang="en-US" dirty="0"/>
          </a:p>
          <a:p>
            <a:r>
              <a:rPr lang="en-US" dirty="0" smtClean="0"/>
              <a:t>Descriptive battle scenes, but a captivating and heartbreaking story.</a:t>
            </a:r>
          </a:p>
        </p:txBody>
      </p:sp>
    </p:spTree>
    <p:extLst>
      <p:ext uri="{BB962C8B-B14F-4D97-AF65-F5344CB8AC3E}">
        <p14:creationId xmlns:p14="http://schemas.microsoft.com/office/powerpoint/2010/main" val="279780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Gatsby ***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F. Scott Fitzgerald</a:t>
            </a:r>
          </a:p>
          <a:p>
            <a:endParaRPr lang="en-US" dirty="0"/>
          </a:p>
          <a:p>
            <a:r>
              <a:rPr lang="en-US" dirty="0" smtClean="0"/>
              <a:t>Set during the roaring twenties in New York.</a:t>
            </a:r>
          </a:p>
          <a:p>
            <a:endParaRPr lang="en-US" dirty="0"/>
          </a:p>
          <a:p>
            <a:r>
              <a:rPr lang="en-US" dirty="0" smtClean="0"/>
              <a:t>Narrated by Nick </a:t>
            </a:r>
            <a:r>
              <a:rPr lang="en-US" dirty="0" err="1" smtClean="0"/>
              <a:t>Carraway</a:t>
            </a:r>
            <a:r>
              <a:rPr lang="en-US" dirty="0" smtClean="0"/>
              <a:t> who is new to the lavish world of American socialites and the elusive Jay Gatsby. </a:t>
            </a:r>
          </a:p>
          <a:p>
            <a:endParaRPr lang="en-US" dirty="0"/>
          </a:p>
          <a:p>
            <a:r>
              <a:rPr lang="en-US" dirty="0" smtClean="0"/>
              <a:t>Lots of gossip, intrigue, scandal, murder, etc.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829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Snow Flower and the Secret Fan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Lisa See</a:t>
            </a:r>
          </a:p>
          <a:p>
            <a:endParaRPr lang="en-US" dirty="0"/>
          </a:p>
          <a:p>
            <a:r>
              <a:rPr lang="en-US" dirty="0" smtClean="0"/>
              <a:t>Narrated by Lily who is 80 reflecting on her life in rural 19</a:t>
            </a:r>
            <a:r>
              <a:rPr lang="en-US" baseline="30000" dirty="0" smtClean="0"/>
              <a:t>th</a:t>
            </a:r>
            <a:r>
              <a:rPr lang="en-US" dirty="0" smtClean="0"/>
              <a:t> century China.</a:t>
            </a:r>
          </a:p>
          <a:p>
            <a:endParaRPr lang="en-US" dirty="0"/>
          </a:p>
          <a:p>
            <a:r>
              <a:rPr lang="en-US" dirty="0" smtClean="0"/>
              <a:t>Follows the friendship between her and another girl and their experiences with traditional Chinese practices (ex. foot binding).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245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Thousand Splendid Suns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Khaled</a:t>
            </a:r>
            <a:r>
              <a:rPr lang="en-US" dirty="0" smtClean="0"/>
              <a:t> </a:t>
            </a:r>
            <a:r>
              <a:rPr lang="en-US" dirty="0" err="1" smtClean="0"/>
              <a:t>Hosseini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Set in Afghanistan and tells the story of two women –Mariam and </a:t>
            </a:r>
            <a:r>
              <a:rPr lang="en-US" dirty="0" err="1" smtClean="0"/>
              <a:t>Laila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Provides a vivid account of the restrictive role of women in Afghanistan. </a:t>
            </a:r>
          </a:p>
          <a:p>
            <a:endParaRPr lang="en-US" dirty="0"/>
          </a:p>
          <a:p>
            <a:r>
              <a:rPr lang="en-US" dirty="0" smtClean="0"/>
              <a:t>A very engaging writing style.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693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Comedy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Going Bovine – 7 copies</a:t>
            </a:r>
          </a:p>
          <a:p>
            <a:endParaRPr lang="en-US" dirty="0" smtClean="0"/>
          </a:p>
          <a:p>
            <a:r>
              <a:rPr lang="en-US" dirty="0" smtClean="0"/>
              <a:t>Catch -22 – lots of copies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61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wanted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Fiction – all but one</a:t>
            </a:r>
          </a:p>
          <a:p>
            <a:r>
              <a:rPr lang="en-US" dirty="0" smtClean="0"/>
              <a:t>Romance --8</a:t>
            </a:r>
          </a:p>
          <a:p>
            <a:r>
              <a:rPr lang="en-US" dirty="0" smtClean="0"/>
              <a:t>Mystery--7</a:t>
            </a:r>
          </a:p>
          <a:p>
            <a:r>
              <a:rPr lang="en-US" dirty="0" smtClean="0"/>
              <a:t>Suspense--4</a:t>
            </a:r>
          </a:p>
          <a:p>
            <a:r>
              <a:rPr lang="en-US" dirty="0" smtClean="0"/>
              <a:t>Fantasy --6</a:t>
            </a:r>
          </a:p>
          <a:p>
            <a:r>
              <a:rPr lang="en-US" dirty="0" smtClean="0"/>
              <a:t>Historical Fiction --6</a:t>
            </a:r>
          </a:p>
          <a:p>
            <a:r>
              <a:rPr lang="en-US" dirty="0" smtClean="0"/>
              <a:t>Science Fiction --2</a:t>
            </a:r>
            <a:endParaRPr lang="en-CA" dirty="0" smtClean="0"/>
          </a:p>
          <a:p>
            <a:r>
              <a:rPr lang="en-US" dirty="0" smtClean="0"/>
              <a:t>Comedy -3</a:t>
            </a:r>
          </a:p>
          <a:p>
            <a:r>
              <a:rPr lang="en-US" dirty="0" smtClean="0"/>
              <a:t>Adventure-- 4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61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Bovine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By Libra Bray</a:t>
            </a:r>
          </a:p>
          <a:p>
            <a:endParaRPr lang="en-US" dirty="0"/>
          </a:p>
          <a:p>
            <a:r>
              <a:rPr lang="en-US" dirty="0" smtClean="0"/>
              <a:t>Narrated by Cam, a teenager, who is told he is going to die – he has contracted mad cow disease.</a:t>
            </a:r>
          </a:p>
          <a:p>
            <a:endParaRPr lang="en-US" dirty="0"/>
          </a:p>
          <a:p>
            <a:r>
              <a:rPr lang="en-US" dirty="0" smtClean="0"/>
              <a:t>He sets off on a road-trip through America to find the cure and endures a lot of wacky events.</a:t>
            </a:r>
          </a:p>
          <a:p>
            <a:endParaRPr lang="en-US" dirty="0"/>
          </a:p>
          <a:p>
            <a:r>
              <a:rPr lang="en-US" dirty="0" smtClean="0"/>
              <a:t>Cam has hallucinations that help propel him on his way.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186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Catch-22 ***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</a:t>
            </a:r>
            <a:r>
              <a:rPr lang="en-CA" dirty="0" smtClean="0"/>
              <a:t> Joseph Heller</a:t>
            </a:r>
          </a:p>
          <a:p>
            <a:endParaRPr lang="en-US" dirty="0"/>
          </a:p>
          <a:p>
            <a:r>
              <a:rPr lang="en-US" dirty="0" smtClean="0"/>
              <a:t>A satire and also a bit of a historical novel. Tricky narrative style – non-chronological. </a:t>
            </a:r>
          </a:p>
          <a:p>
            <a:endParaRPr lang="en-US" dirty="0"/>
          </a:p>
          <a:p>
            <a:r>
              <a:rPr lang="en-US" dirty="0" smtClean="0"/>
              <a:t>Set during WWII and follows the life of Captain John </a:t>
            </a:r>
            <a:r>
              <a:rPr lang="en-US" dirty="0" err="1" smtClean="0"/>
              <a:t>Yossarian</a:t>
            </a:r>
            <a:r>
              <a:rPr lang="en-US" dirty="0" smtClean="0"/>
              <a:t>, a member of the US Air Force.</a:t>
            </a:r>
          </a:p>
          <a:p>
            <a:endParaRPr lang="en-US" dirty="0"/>
          </a:p>
          <a:p>
            <a:r>
              <a:rPr lang="en-US" dirty="0" smtClean="0"/>
              <a:t>Details the life of </a:t>
            </a:r>
            <a:r>
              <a:rPr lang="en-US" dirty="0" err="1" smtClean="0"/>
              <a:t>Yossarian</a:t>
            </a:r>
            <a:r>
              <a:rPr lang="en-US" dirty="0" smtClean="0"/>
              <a:t> and his men during the war as they try to fulfill their service requirements to return home – a catch-22 situation. </a:t>
            </a:r>
          </a:p>
        </p:txBody>
      </p:sp>
    </p:spTree>
    <p:extLst>
      <p:ext uri="{BB962C8B-B14F-4D97-AF65-F5344CB8AC3E}">
        <p14:creationId xmlns:p14="http://schemas.microsoft.com/office/powerpoint/2010/main" val="416840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a moment to look online and read more about the novels that interest you.</a:t>
            </a:r>
          </a:p>
          <a:p>
            <a:endParaRPr lang="en-US" dirty="0"/>
          </a:p>
          <a:p>
            <a:r>
              <a:rPr lang="en-US" dirty="0" smtClean="0"/>
              <a:t>Choose your top six choices please.</a:t>
            </a:r>
          </a:p>
          <a:p>
            <a:endParaRPr lang="en-US" dirty="0"/>
          </a:p>
          <a:p>
            <a:r>
              <a:rPr lang="en-US" dirty="0" smtClean="0"/>
              <a:t>I will endeavor to give everyone their top choice.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301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I’ve done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Chose books from both the grade 11 and 12 lists which try to best meet those criteria.</a:t>
            </a:r>
          </a:p>
          <a:p>
            <a:endParaRPr lang="en-US" dirty="0"/>
          </a:p>
          <a:p>
            <a:r>
              <a:rPr lang="en-US" dirty="0" smtClean="0"/>
              <a:t>I am offering many choices. </a:t>
            </a:r>
          </a:p>
          <a:p>
            <a:endParaRPr lang="en-US" dirty="0"/>
          </a:p>
          <a:p>
            <a:r>
              <a:rPr lang="en-US" dirty="0" smtClean="0"/>
              <a:t>For a book to be chosen at least three people must read it so there can be discussion. </a:t>
            </a:r>
          </a:p>
          <a:p>
            <a:endParaRPr lang="en-US" dirty="0"/>
          </a:p>
          <a:p>
            <a:r>
              <a:rPr lang="en-US" dirty="0" smtClean="0"/>
              <a:t>For some books there are limited numbers.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787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Fiction/Fantasy/ Dystopian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Never Let Me Go – 4 copies</a:t>
            </a:r>
          </a:p>
          <a:p>
            <a:endParaRPr lang="en-US" dirty="0" smtClean="0"/>
          </a:p>
          <a:p>
            <a:r>
              <a:rPr lang="en-US" dirty="0" smtClean="0"/>
              <a:t>The Handmaid’s Tale – lots of copies</a:t>
            </a:r>
          </a:p>
          <a:p>
            <a:endParaRPr lang="en-US" dirty="0" smtClean="0"/>
          </a:p>
          <a:p>
            <a:r>
              <a:rPr lang="en-US" dirty="0" smtClean="0"/>
              <a:t>Brave New World – 8 copies</a:t>
            </a:r>
          </a:p>
          <a:p>
            <a:endParaRPr lang="en-US" dirty="0" smtClean="0"/>
          </a:p>
          <a:p>
            <a:r>
              <a:rPr lang="en-US" dirty="0" smtClean="0"/>
              <a:t>Wicked – 4 Copies</a:t>
            </a:r>
          </a:p>
        </p:txBody>
      </p:sp>
    </p:spTree>
    <p:extLst>
      <p:ext uri="{BB962C8B-B14F-4D97-AF65-F5344CB8AC3E}">
        <p14:creationId xmlns:p14="http://schemas.microsoft.com/office/powerpoint/2010/main" val="374297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Let Me Go ***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 Kazuo Ishiguro</a:t>
            </a:r>
          </a:p>
          <a:p>
            <a:endParaRPr lang="en-US" dirty="0"/>
          </a:p>
          <a:p>
            <a:r>
              <a:rPr lang="en-US" dirty="0" smtClean="0"/>
              <a:t>Dystopian</a:t>
            </a:r>
          </a:p>
          <a:p>
            <a:endParaRPr lang="en-US" dirty="0"/>
          </a:p>
          <a:p>
            <a:r>
              <a:rPr lang="en-US" dirty="0" smtClean="0"/>
              <a:t>Narrated by Kathy who is looking back on her youth at a British boarding school. </a:t>
            </a:r>
          </a:p>
          <a:p>
            <a:endParaRPr lang="en-US" dirty="0"/>
          </a:p>
          <a:p>
            <a:r>
              <a:rPr lang="en-US" dirty="0" smtClean="0"/>
              <a:t>She starts to put together the puzzle that she and her friends were different from others on the outside.</a:t>
            </a:r>
          </a:p>
          <a:p>
            <a:endParaRPr lang="en-US" dirty="0"/>
          </a:p>
          <a:p>
            <a:r>
              <a:rPr lang="en-US" dirty="0" smtClean="0"/>
              <a:t>Discusses controversial topic of cloning.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574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Brave New World ***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 Aldous Huxley</a:t>
            </a:r>
          </a:p>
          <a:p>
            <a:endParaRPr lang="en-US" dirty="0"/>
          </a:p>
          <a:p>
            <a:r>
              <a:rPr lang="en-US" dirty="0" smtClean="0"/>
              <a:t>Dystopian; published 1932</a:t>
            </a:r>
          </a:p>
          <a:p>
            <a:endParaRPr lang="en-US" dirty="0"/>
          </a:p>
          <a:p>
            <a:r>
              <a:rPr lang="en-US" dirty="0" smtClean="0"/>
              <a:t>Set in the future where the World Controllers have created the ideal society – through brainwashing, sex and drugs all members are happy consumers.</a:t>
            </a:r>
          </a:p>
          <a:p>
            <a:endParaRPr lang="en-US" dirty="0"/>
          </a:p>
          <a:p>
            <a:r>
              <a:rPr lang="en-US" dirty="0" smtClean="0"/>
              <a:t>Bernard is discontent with his society. He looks to find something better. 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Handmaid’s Tale ***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Margaret Attwood (Canadian)</a:t>
            </a:r>
          </a:p>
          <a:p>
            <a:endParaRPr lang="en-US" dirty="0" smtClean="0"/>
          </a:p>
          <a:p>
            <a:r>
              <a:rPr lang="en-US" dirty="0" smtClean="0"/>
              <a:t>Dystopian</a:t>
            </a:r>
          </a:p>
          <a:p>
            <a:endParaRPr lang="en-US" dirty="0" smtClean="0"/>
          </a:p>
          <a:p>
            <a:r>
              <a:rPr lang="en-US" dirty="0" smtClean="0"/>
              <a:t>Published 1985</a:t>
            </a:r>
          </a:p>
          <a:p>
            <a:endParaRPr lang="en-US" dirty="0" smtClean="0"/>
          </a:p>
          <a:p>
            <a:r>
              <a:rPr lang="en-US" dirty="0" smtClean="0"/>
              <a:t>A futuristic fundamentalist state where women, and their increasingly rare reproductive capacities are strictly controlled.</a:t>
            </a:r>
          </a:p>
        </p:txBody>
      </p:sp>
    </p:spTree>
    <p:extLst>
      <p:ext uri="{BB962C8B-B14F-4D97-AF65-F5344CB8AC3E}">
        <p14:creationId xmlns:p14="http://schemas.microsoft.com/office/powerpoint/2010/main" val="27448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Wicked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 Gregory Maguire</a:t>
            </a:r>
          </a:p>
          <a:p>
            <a:endParaRPr lang="en-US" dirty="0"/>
          </a:p>
          <a:p>
            <a:r>
              <a:rPr lang="en-US" dirty="0" smtClean="0"/>
              <a:t>A retelling of the story of Oz.</a:t>
            </a:r>
          </a:p>
          <a:p>
            <a:endParaRPr lang="en-US" dirty="0"/>
          </a:p>
          <a:p>
            <a:r>
              <a:rPr lang="en-US" dirty="0" smtClean="0"/>
              <a:t>A political, social and ethical commentary on the nature of good and evil in the land of Oz before Dorothy’s arrival.</a:t>
            </a:r>
          </a:p>
          <a:p>
            <a:endParaRPr lang="en-US" dirty="0"/>
          </a:p>
          <a:p>
            <a:r>
              <a:rPr lang="en-US" dirty="0" smtClean="0"/>
              <a:t>Focuses on </a:t>
            </a:r>
            <a:r>
              <a:rPr lang="en-US" dirty="0" err="1" smtClean="0"/>
              <a:t>Elphaba</a:t>
            </a:r>
            <a:r>
              <a:rPr lang="en-US" dirty="0" smtClean="0"/>
              <a:t>, the notorious green wicked witch, and her journey to wickedness.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71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Romance/Mystery/Suspense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Secret Daughter – 5 copies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Lovely Bones – lots of copies</a:t>
            </a:r>
          </a:p>
          <a:p>
            <a:endParaRPr lang="en-US" dirty="0" smtClean="0"/>
          </a:p>
          <a:p>
            <a:r>
              <a:rPr lang="en-US" dirty="0" err="1" smtClean="0"/>
              <a:t>Incarceron</a:t>
            </a:r>
            <a:r>
              <a:rPr lang="en-US" dirty="0" smtClean="0"/>
              <a:t> – lots of copies</a:t>
            </a:r>
          </a:p>
          <a:p>
            <a:endParaRPr lang="en-US" dirty="0" smtClean="0"/>
          </a:p>
          <a:p>
            <a:r>
              <a:rPr lang="en-US" dirty="0" smtClean="0"/>
              <a:t>Frankenstein – 6 copies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342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112</TotalTime>
  <Words>938</Words>
  <Application>Microsoft Office PowerPoint</Application>
  <PresentationFormat>On-screen Show (4:3)</PresentationFormat>
  <Paragraphs>162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English 11H Novels</vt:lpstr>
      <vt:lpstr>What you wanted</vt:lpstr>
      <vt:lpstr>What I’ve done</vt:lpstr>
      <vt:lpstr>Science Fiction/Fantasy/ Dystopian</vt:lpstr>
      <vt:lpstr>Never Let Me Go ***</vt:lpstr>
      <vt:lpstr>Brave New World ***</vt:lpstr>
      <vt:lpstr>The Handmaid’s Tale ***</vt:lpstr>
      <vt:lpstr>Wicked</vt:lpstr>
      <vt:lpstr>Romance/Mystery/Suspense</vt:lpstr>
      <vt:lpstr>Secret Daughter</vt:lpstr>
      <vt:lpstr>The Lovely Bones</vt:lpstr>
      <vt:lpstr>Incarceron</vt:lpstr>
      <vt:lpstr>Frankenstein ***</vt:lpstr>
      <vt:lpstr>Historical Fiction</vt:lpstr>
      <vt:lpstr>Three Day Road ***</vt:lpstr>
      <vt:lpstr>The Great Gatsby ***</vt:lpstr>
      <vt:lpstr>Snow Flower and the Secret Fan</vt:lpstr>
      <vt:lpstr>A Thousand Splendid Suns</vt:lpstr>
      <vt:lpstr>Comedy</vt:lpstr>
      <vt:lpstr>Going Bovine</vt:lpstr>
      <vt:lpstr>Catch-22 ***</vt:lpstr>
      <vt:lpstr>Your Turn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11H Novels</dc:title>
  <dc:creator>Bronwen</dc:creator>
  <cp:lastModifiedBy>Bronwen</cp:lastModifiedBy>
  <cp:revision>15</cp:revision>
  <dcterms:created xsi:type="dcterms:W3CDTF">2013-04-30T03:19:40Z</dcterms:created>
  <dcterms:modified xsi:type="dcterms:W3CDTF">2013-04-30T05:12:09Z</dcterms:modified>
</cp:coreProperties>
</file>