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FD7DB0-4556-456D-8516-ED909FAB7F5C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F5EF0C-DA73-4FED-873B-35172DF87F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Crucible Synthesis Paragraph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</a:t>
            </a:r>
            <a:r>
              <a:rPr lang="en-US" b="1" dirty="0" smtClean="0"/>
              <a:t>synthesis paragraph </a:t>
            </a:r>
            <a:r>
              <a:rPr lang="en-US" dirty="0" smtClean="0"/>
              <a:t>based on the following prompt. </a:t>
            </a:r>
          </a:p>
          <a:p>
            <a:endParaRPr lang="en-US" dirty="0"/>
          </a:p>
          <a:p>
            <a:r>
              <a:rPr lang="en-US" dirty="0" smtClean="0"/>
              <a:t>Organize your </a:t>
            </a:r>
            <a:r>
              <a:rPr lang="en-US" b="1" dirty="0" smtClean="0"/>
              <a:t>paragraph</a:t>
            </a:r>
            <a:r>
              <a:rPr lang="en-US" dirty="0" smtClean="0"/>
              <a:t> like a normal synthesis essay, except it is shorter.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b="1" dirty="0" smtClean="0"/>
              <a:t>quotes</a:t>
            </a:r>
            <a:r>
              <a:rPr lang="en-US" dirty="0" smtClean="0"/>
              <a:t> to support your points. </a:t>
            </a:r>
          </a:p>
        </p:txBody>
      </p:sp>
    </p:spTree>
    <p:extLst>
      <p:ext uri="{BB962C8B-B14F-4D97-AF65-F5344CB8AC3E}">
        <p14:creationId xmlns:p14="http://schemas.microsoft.com/office/powerpoint/2010/main" val="26264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Hook</a:t>
            </a:r>
          </a:p>
          <a:p>
            <a:r>
              <a:rPr lang="en-US" dirty="0" smtClean="0"/>
              <a:t>Topic Sentence</a:t>
            </a:r>
          </a:p>
          <a:p>
            <a:r>
              <a:rPr lang="en-US" dirty="0" smtClean="0"/>
              <a:t>ACE # 1</a:t>
            </a:r>
          </a:p>
          <a:p>
            <a:r>
              <a:rPr lang="en-US" dirty="0" smtClean="0"/>
              <a:t>ACE # 2</a:t>
            </a:r>
          </a:p>
          <a:p>
            <a:r>
              <a:rPr lang="en-US" dirty="0" smtClean="0"/>
              <a:t>ACE # 3 </a:t>
            </a:r>
          </a:p>
          <a:p>
            <a:r>
              <a:rPr lang="en-US" dirty="0" smtClean="0"/>
              <a:t>Concluding Sentence</a:t>
            </a:r>
          </a:p>
          <a:p>
            <a:endParaRPr lang="en-US" dirty="0"/>
          </a:p>
          <a:p>
            <a:pPr lvl="1"/>
            <a:r>
              <a:rPr lang="en-US" dirty="0" smtClean="0"/>
              <a:t>*You must have </a:t>
            </a:r>
            <a:r>
              <a:rPr lang="en-US" b="1" dirty="0" smtClean="0"/>
              <a:t>at least two ACE statements</a:t>
            </a:r>
          </a:p>
        </p:txBody>
      </p:sp>
    </p:spTree>
    <p:extLst>
      <p:ext uri="{BB962C8B-B14F-4D97-AF65-F5344CB8AC3E}">
        <p14:creationId xmlns:p14="http://schemas.microsoft.com/office/powerpoint/2010/main" val="37680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Compare</a:t>
            </a:r>
            <a:r>
              <a:rPr lang="en-US" dirty="0"/>
              <a:t> and/or </a:t>
            </a:r>
            <a:r>
              <a:rPr lang="en-US" b="1" dirty="0"/>
              <a:t>contrast</a:t>
            </a:r>
            <a:r>
              <a:rPr lang="en-US" dirty="0"/>
              <a:t> Abigail in the play </a:t>
            </a:r>
            <a:r>
              <a:rPr lang="en-US" i="1" dirty="0"/>
              <a:t>The Crucible</a:t>
            </a:r>
            <a:r>
              <a:rPr lang="en-US" dirty="0"/>
              <a:t> to the women who post on the website “She’s a </a:t>
            </a:r>
            <a:r>
              <a:rPr lang="en-US" dirty="0" smtClean="0"/>
              <a:t>Home-wrecker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b="1" dirty="0"/>
              <a:t>Use evidence </a:t>
            </a:r>
            <a:r>
              <a:rPr lang="en-US" dirty="0"/>
              <a:t>from </a:t>
            </a:r>
            <a:r>
              <a:rPr lang="en-US" b="1" dirty="0"/>
              <a:t>both texts </a:t>
            </a:r>
            <a:r>
              <a:rPr lang="en-US" dirty="0"/>
              <a:t>to support your </a:t>
            </a:r>
            <a:r>
              <a:rPr lang="en-US" dirty="0" smtClean="0"/>
              <a:t>claims.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94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Crucible Synthesis Paragraph</vt:lpstr>
      <vt:lpstr>Instructions </vt:lpstr>
      <vt:lpstr>Paragraph Structure</vt:lpstr>
      <vt:lpstr>Synthesis  Paragraph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Crucible Synthesis Paragraph</dc:title>
  <dc:creator>teacher</dc:creator>
  <cp:lastModifiedBy>teacher</cp:lastModifiedBy>
  <cp:revision>6</cp:revision>
  <dcterms:created xsi:type="dcterms:W3CDTF">2013-11-22T20:22:45Z</dcterms:created>
  <dcterms:modified xsi:type="dcterms:W3CDTF">2013-11-29T00:05:24Z</dcterms:modified>
</cp:coreProperties>
</file>