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6" r:id="rId7"/>
    <p:sldId id="267" r:id="rId8"/>
    <p:sldId id="264" r:id="rId9"/>
    <p:sldId id="263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673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E6FA-E0A6-4047-9C97-7558ACDC4C77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21358-EE8E-4C5B-BF7E-994A7E247B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38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21358-EE8E-4C5B-BF7E-994A7E247B2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02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AA3CCF-EAEB-4FFC-8152-E6D58740C4FE}" type="datetimeFigureOut">
              <a:rPr lang="en-CA" smtClean="0"/>
              <a:t>21/08/2015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429BA4-9742-4DA1-9859-80CEB3C578E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</a:t>
            </a:r>
            <a:r>
              <a:rPr lang="en-US" dirty="0"/>
              <a:t>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74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or Static? Which is which?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105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2956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or Static? Which is which?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15" descr="snap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49"/>
            <a:ext cx="38354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2564950"/>
            <a:ext cx="4186238" cy="303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8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Character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one-dimensional character who is instantly recognizable to us from other stories.</a:t>
            </a:r>
          </a:p>
          <a:p>
            <a:endParaRPr lang="en-US" dirty="0"/>
          </a:p>
          <a:p>
            <a:r>
              <a:rPr lang="en-US" dirty="0" smtClean="0"/>
              <a:t>Often are based on stereotypes.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The bratty young sibling</a:t>
            </a:r>
          </a:p>
          <a:p>
            <a:pPr lvl="1"/>
            <a:r>
              <a:rPr lang="en-US" dirty="0" smtClean="0"/>
              <a:t>The evil step-parent</a:t>
            </a:r>
          </a:p>
          <a:p>
            <a:pPr lvl="1"/>
            <a:r>
              <a:rPr lang="en-US" dirty="0" smtClean="0"/>
              <a:t>The ditzy blond</a:t>
            </a:r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417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4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fictional person in a story, and the moral, dispositional, and </a:t>
            </a:r>
            <a:r>
              <a:rPr lang="en-US" dirty="0" err="1"/>
              <a:t>behavioural</a:t>
            </a:r>
            <a:r>
              <a:rPr lang="en-US" dirty="0"/>
              <a:t> qualities of that fictional person.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857500" cy="340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248472" cy="340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8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Types of Character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Flat Character</a:t>
            </a:r>
          </a:p>
          <a:p>
            <a:endParaRPr lang="en-US" dirty="0" smtClean="0"/>
          </a:p>
          <a:p>
            <a:r>
              <a:rPr lang="en-US" dirty="0" smtClean="0"/>
              <a:t>Round Character</a:t>
            </a:r>
          </a:p>
          <a:p>
            <a:endParaRPr lang="en-US" dirty="0" smtClean="0"/>
          </a:p>
          <a:p>
            <a:r>
              <a:rPr lang="en-US" dirty="0" smtClean="0"/>
              <a:t>Dynamic Character</a:t>
            </a:r>
          </a:p>
          <a:p>
            <a:endParaRPr lang="en-US" dirty="0" smtClean="0"/>
          </a:p>
          <a:p>
            <a:r>
              <a:rPr lang="en-US" dirty="0" smtClean="0"/>
              <a:t>Static Character</a:t>
            </a:r>
          </a:p>
          <a:p>
            <a:endParaRPr lang="en-US" dirty="0" smtClean="0"/>
          </a:p>
          <a:p>
            <a:r>
              <a:rPr lang="en-US" dirty="0" smtClean="0"/>
              <a:t>Stock Character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38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Character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realistic character with several dimensions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These characters are often complex and are fully developed.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824536" cy="27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Character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character who is not fully developed by an </a:t>
            </a:r>
            <a:r>
              <a:rPr lang="en-US" dirty="0" smtClean="0"/>
              <a:t>author.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character who has only one outstanding trait or feature, or at the most few distinguishing marks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2661"/>
            <a:ext cx="2095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51685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0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or Round? Which is which?</a:t>
            </a:r>
            <a:endParaRPr lang="en-CA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132856"/>
            <a:ext cx="2160240" cy="3913733"/>
          </a:xfr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276872"/>
            <a:ext cx="2850530" cy="4048918"/>
          </a:xfrm>
          <a:noFill/>
        </p:spPr>
      </p:pic>
    </p:spTree>
    <p:extLst>
      <p:ext uri="{BB962C8B-B14F-4D97-AF65-F5344CB8AC3E}">
        <p14:creationId xmlns:p14="http://schemas.microsoft.com/office/powerpoint/2010/main" val="3140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or Round? Which is Which?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132856"/>
            <a:ext cx="2952750" cy="391001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664680"/>
            <a:ext cx="39624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Character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who changes significantly during the course of the story.</a:t>
            </a:r>
            <a:endParaRPr lang="en-CA" dirty="0"/>
          </a:p>
          <a:p>
            <a:endParaRPr lang="en-C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49" y="2559384"/>
            <a:ext cx="3927326" cy="364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8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Character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 character </a:t>
            </a:r>
            <a:r>
              <a:rPr lang="en-CA" dirty="0"/>
              <a:t>who is the same sort of person at the end of a story as s/he was at the </a:t>
            </a:r>
            <a:r>
              <a:rPr lang="en-CA" dirty="0" smtClean="0"/>
              <a:t>beginning.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4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</TotalTime>
  <Words>193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Character</vt:lpstr>
      <vt:lpstr>Character</vt:lpstr>
      <vt:lpstr>Five Types of Character</vt:lpstr>
      <vt:lpstr>Round Character</vt:lpstr>
      <vt:lpstr>Flat Character</vt:lpstr>
      <vt:lpstr>Flat or Round? Which is which?</vt:lpstr>
      <vt:lpstr>Flat or Round? Which is Which?</vt:lpstr>
      <vt:lpstr>Dynamic Character</vt:lpstr>
      <vt:lpstr>Static Character</vt:lpstr>
      <vt:lpstr>Dynamic or Static? Which is which?</vt:lpstr>
      <vt:lpstr>Dynamic or Static? Which is which?</vt:lpstr>
      <vt:lpstr>Stock Character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 to know so far</dc:title>
  <dc:creator>Bronwen</dc:creator>
  <cp:lastModifiedBy>Admin</cp:lastModifiedBy>
  <cp:revision>15</cp:revision>
  <dcterms:created xsi:type="dcterms:W3CDTF">2012-02-12T21:37:46Z</dcterms:created>
  <dcterms:modified xsi:type="dcterms:W3CDTF">2015-08-21T18:21:03Z</dcterms:modified>
</cp:coreProperties>
</file>